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8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9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0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1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2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3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14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15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16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51.xml" ContentType="application/vnd.openxmlformats-officedocument.presentationml.tags+xml"/>
  <Override PartName="/ppt/notesSlides/notesSlide19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20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21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22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23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24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25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26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27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61" r:id="rId3"/>
    <p:sldId id="259" r:id="rId4"/>
    <p:sldId id="262" r:id="rId5"/>
    <p:sldId id="355" r:id="rId6"/>
    <p:sldId id="356" r:id="rId7"/>
    <p:sldId id="263" r:id="rId8"/>
    <p:sldId id="264" r:id="rId9"/>
    <p:sldId id="288" r:id="rId10"/>
    <p:sldId id="266" r:id="rId11"/>
    <p:sldId id="265" r:id="rId12"/>
    <p:sldId id="278" r:id="rId13"/>
    <p:sldId id="279" r:id="rId14"/>
    <p:sldId id="280" r:id="rId15"/>
    <p:sldId id="323" r:id="rId16"/>
    <p:sldId id="268" r:id="rId17"/>
    <p:sldId id="269" r:id="rId18"/>
    <p:sldId id="270" r:id="rId19"/>
    <p:sldId id="271" r:id="rId20"/>
    <p:sldId id="273" r:id="rId21"/>
    <p:sldId id="274" r:id="rId22"/>
    <p:sldId id="275" r:id="rId23"/>
    <p:sldId id="276" r:id="rId24"/>
    <p:sldId id="277" r:id="rId25"/>
    <p:sldId id="282" r:id="rId26"/>
    <p:sldId id="324" r:id="rId27"/>
    <p:sldId id="281" r:id="rId28"/>
    <p:sldId id="283" r:id="rId29"/>
    <p:sldId id="292" r:id="rId30"/>
    <p:sldId id="284" r:id="rId31"/>
    <p:sldId id="293" r:id="rId32"/>
    <p:sldId id="289" r:id="rId33"/>
    <p:sldId id="287" r:id="rId34"/>
    <p:sldId id="290" r:id="rId35"/>
    <p:sldId id="267" r:id="rId36"/>
    <p:sldId id="357" r:id="rId37"/>
    <p:sldId id="286" r:id="rId38"/>
    <p:sldId id="291" r:id="rId39"/>
    <p:sldId id="313" r:id="rId40"/>
    <p:sldId id="314" r:id="rId41"/>
    <p:sldId id="325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3" r:id="rId51"/>
    <p:sldId id="304" r:id="rId52"/>
    <p:sldId id="302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9" r:id="rId62"/>
    <p:sldId id="285" r:id="rId63"/>
    <p:sldId id="318" r:id="rId64"/>
    <p:sldId id="315" r:id="rId65"/>
    <p:sldId id="354" r:id="rId66"/>
    <p:sldId id="321" r:id="rId67"/>
    <p:sldId id="316" r:id="rId68"/>
    <p:sldId id="322" r:id="rId69"/>
    <p:sldId id="326" r:id="rId70"/>
    <p:sldId id="327" r:id="rId71"/>
    <p:sldId id="329" r:id="rId72"/>
    <p:sldId id="330" r:id="rId73"/>
    <p:sldId id="331" r:id="rId74"/>
    <p:sldId id="332" r:id="rId75"/>
    <p:sldId id="333" r:id="rId76"/>
    <p:sldId id="335" r:id="rId77"/>
    <p:sldId id="334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7" r:id="rId86"/>
    <p:sldId id="346" r:id="rId87"/>
    <p:sldId id="344" r:id="rId88"/>
    <p:sldId id="348" r:id="rId89"/>
    <p:sldId id="343" r:id="rId90"/>
    <p:sldId id="345" r:id="rId91"/>
    <p:sldId id="349" r:id="rId92"/>
    <p:sldId id="352" r:id="rId93"/>
    <p:sldId id="350" r:id="rId94"/>
    <p:sldId id="351" r:id="rId95"/>
    <p:sldId id="353" r:id="rId96"/>
    <p:sldId id="328" r:id="rId9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54E1993-4454-4217-9896-5AC522AF59D9}">
          <p14:sldIdLst>
            <p14:sldId id="256"/>
            <p14:sldId id="261"/>
          </p14:sldIdLst>
        </p14:section>
        <p14:section name="model" id="{09A8D7AC-4417-4F4C-8E0F-2D07384FD42C}">
          <p14:sldIdLst>
            <p14:sldId id="259"/>
            <p14:sldId id="262"/>
            <p14:sldId id="355"/>
            <p14:sldId id="356"/>
            <p14:sldId id="263"/>
            <p14:sldId id="264"/>
          </p14:sldIdLst>
        </p14:section>
        <p14:section name="DAG" id="{B3259571-1163-46EB-B728-41A110874663}">
          <p14:sldIdLst>
            <p14:sldId id="288"/>
            <p14:sldId id="266"/>
            <p14:sldId id="265"/>
            <p14:sldId id="278"/>
            <p14:sldId id="279"/>
            <p14:sldId id="280"/>
          </p14:sldIdLst>
        </p14:section>
        <p14:section name="cond.ind" id="{07A4B8EF-E9A0-4C88-A95E-BEE22C9F1B05}">
          <p14:sldIdLst>
            <p14:sldId id="323"/>
            <p14:sldId id="268"/>
            <p14:sldId id="269"/>
            <p14:sldId id="270"/>
            <p14:sldId id="271"/>
            <p14:sldId id="273"/>
            <p14:sldId id="274"/>
            <p14:sldId id="275"/>
            <p14:sldId id="276"/>
            <p14:sldId id="277"/>
            <p14:sldId id="282"/>
          </p14:sldIdLst>
        </p14:section>
        <p14:section name="Learning" id="{A07FD5FA-55F7-4EDC-AD28-0E0A292D17D4}">
          <p14:sldIdLst>
            <p14:sldId id="324"/>
            <p14:sldId id="281"/>
            <p14:sldId id="283"/>
          </p14:sldIdLst>
        </p14:section>
        <p14:section name="Inference" id="{EC33F6EF-DF00-4839-833A-BFCADE30715B}">
          <p14:sldIdLst>
            <p14:sldId id="292"/>
            <p14:sldId id="284"/>
            <p14:sldId id="293"/>
          </p14:sldIdLst>
        </p14:section>
        <p14:section name="UGM" id="{8ADC4572-79EF-4F1D-9C7A-3B2EA0A45558}">
          <p14:sldIdLst>
            <p14:sldId id="289"/>
            <p14:sldId id="287"/>
            <p14:sldId id="290"/>
            <p14:sldId id="267"/>
            <p14:sldId id="357"/>
            <p14:sldId id="286"/>
            <p14:sldId id="291"/>
            <p14:sldId id="313"/>
            <p14:sldId id="314"/>
          </p14:sldIdLst>
        </p14:section>
        <p14:section name="Learning" id="{445595A1-54DD-419D-A810-837AFDA9AE83}">
          <p14:sldIdLst>
            <p14:sldId id="325"/>
            <p14:sldId id="294"/>
            <p14:sldId id="295"/>
          </p14:sldIdLst>
        </p14:section>
        <p14:section name="Inference" id="{A8B97F12-0133-4306-96BD-B7D148763FB6}">
          <p14:sldIdLst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2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BP_app" id="{818384F0-3C23-4499-BC5C-6C2CC0FC9711}">
          <p14:sldIdLst>
            <p14:sldId id="319"/>
            <p14:sldId id="285"/>
            <p14:sldId id="318"/>
            <p14:sldId id="315"/>
            <p14:sldId id="354"/>
            <p14:sldId id="321"/>
            <p14:sldId id="316"/>
            <p14:sldId id="322"/>
          </p14:sldIdLst>
        </p14:section>
        <p14:section name="HMM" id="{4C4BAB42-EF90-4CF6-84CB-0A2A9F72741C}">
          <p14:sldIdLst>
            <p14:sldId id="326"/>
            <p14:sldId id="327"/>
            <p14:sldId id="329"/>
            <p14:sldId id="330"/>
            <p14:sldId id="331"/>
            <p14:sldId id="332"/>
            <p14:sldId id="333"/>
            <p14:sldId id="335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347"/>
            <p14:sldId id="346"/>
          </p14:sldIdLst>
        </p14:section>
        <p14:section name="CRF" id="{5B06582F-E116-4965-B050-E0A30C3878CD}">
          <p14:sldIdLst>
            <p14:sldId id="344"/>
            <p14:sldId id="348"/>
            <p14:sldId id="343"/>
            <p14:sldId id="345"/>
            <p14:sldId id="349"/>
            <p14:sldId id="352"/>
            <p14:sldId id="350"/>
            <p14:sldId id="351"/>
          </p14:sldIdLst>
        </p14:section>
        <p14:section name="Summary" id="{A489E419-5E11-4DB4-B84F-944AB13FF993}">
          <p14:sldIdLst>
            <p14:sldId id="353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 autoAdjust="0"/>
    <p:restoredTop sz="89157" autoAdjust="0"/>
  </p:normalViewPr>
  <p:slideViewPr>
    <p:cSldViewPr snapToGrid="0">
      <p:cViewPr varScale="1">
        <p:scale>
          <a:sx n="129" d="100"/>
          <a:sy n="129" d="100"/>
        </p:scale>
        <p:origin x="10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bo" userId="86e360d6c7446f46" providerId="LiveId" clId="{7372BFB5-B0A2-4C74-8957-34F341D7EAE9}"/>
    <pc:docChg chg="addSld delSld modSld modSection">
      <pc:chgData name="li bo" userId="86e360d6c7446f46" providerId="LiveId" clId="{7372BFB5-B0A2-4C74-8957-34F341D7EAE9}" dt="2022-08-08T13:06:06.086" v="11" actId="14100"/>
      <pc:docMkLst>
        <pc:docMk/>
      </pc:docMkLst>
      <pc:sldChg chg="modSp add del mod">
        <pc:chgData name="li bo" userId="86e360d6c7446f46" providerId="LiveId" clId="{7372BFB5-B0A2-4C74-8957-34F341D7EAE9}" dt="2022-08-04T02:19:42.707" v="9" actId="47"/>
        <pc:sldMkLst>
          <pc:docMk/>
          <pc:sldMk cId="324514176" sldId="257"/>
        </pc:sldMkLst>
        <pc:spChg chg="mod">
          <ac:chgData name="li bo" userId="86e360d6c7446f46" providerId="LiveId" clId="{7372BFB5-B0A2-4C74-8957-34F341D7EAE9}" dt="2022-07-24T07:55:05.813" v="5" actId="948"/>
          <ac:spMkLst>
            <pc:docMk/>
            <pc:sldMk cId="324514176" sldId="257"/>
            <ac:spMk id="3" creationId="{400792E5-9ED7-46C4-9C77-27C8DA7ECC9A}"/>
          </ac:spMkLst>
        </pc:spChg>
      </pc:sldChg>
      <pc:sldChg chg="del">
        <pc:chgData name="li bo" userId="86e360d6c7446f46" providerId="LiveId" clId="{7372BFB5-B0A2-4C74-8957-34F341D7EAE9}" dt="2022-07-20T06:39:51.247" v="2" actId="47"/>
        <pc:sldMkLst>
          <pc:docMk/>
          <pc:sldMk cId="2520742122" sldId="258"/>
        </pc:sldMkLst>
      </pc:sldChg>
      <pc:sldChg chg="modSp add mod">
        <pc:chgData name="li bo" userId="86e360d6c7446f46" providerId="LiveId" clId="{7372BFB5-B0A2-4C74-8957-34F341D7EAE9}" dt="2022-08-04T02:19:40.836" v="8" actId="14100"/>
        <pc:sldMkLst>
          <pc:docMk/>
          <pc:sldMk cId="1781640292" sldId="259"/>
        </pc:sldMkLst>
        <pc:spChg chg="mod">
          <ac:chgData name="li bo" userId="86e360d6c7446f46" providerId="LiveId" clId="{7372BFB5-B0A2-4C74-8957-34F341D7EAE9}" dt="2022-08-04T02:19:40.836" v="8" actId="14100"/>
          <ac:spMkLst>
            <pc:docMk/>
            <pc:sldMk cId="1781640292" sldId="259"/>
            <ac:spMk id="3" creationId="{400792E5-9ED7-46C4-9C77-27C8DA7ECC9A}"/>
          </ac:spMkLst>
        </pc:spChg>
      </pc:sldChg>
      <pc:sldChg chg="modSp add mod">
        <pc:chgData name="li bo" userId="86e360d6c7446f46" providerId="LiveId" clId="{7372BFB5-B0A2-4C74-8957-34F341D7EAE9}" dt="2022-08-08T13:06:06.086" v="11" actId="14100"/>
        <pc:sldMkLst>
          <pc:docMk/>
          <pc:sldMk cId="2785855701" sldId="260"/>
        </pc:sldMkLst>
        <pc:spChg chg="mod">
          <ac:chgData name="li bo" userId="86e360d6c7446f46" providerId="LiveId" clId="{7372BFB5-B0A2-4C74-8957-34F341D7EAE9}" dt="2022-08-08T13:06:06.086" v="11" actId="14100"/>
          <ac:spMkLst>
            <pc:docMk/>
            <pc:sldMk cId="2785855701" sldId="260"/>
            <ac:spMk id="3" creationId="{400792E5-9ED7-46C4-9C77-27C8DA7ECC9A}"/>
          </ac:spMkLst>
        </pc:spChg>
      </pc:sldChg>
    </pc:docChg>
  </pc:docChgLst>
  <pc:docChgLst>
    <pc:chgData name="li bo" userId="86e360d6c7446f46" providerId="LiveId" clId="{B9A1CC41-973B-414B-B4B5-2641831FFD07}"/>
    <pc:docChg chg="undo redo custSel addSld delSld modSld sldOrd addSection delSection modSection">
      <pc:chgData name="li bo" userId="86e360d6c7446f46" providerId="LiveId" clId="{B9A1CC41-973B-414B-B4B5-2641831FFD07}" dt="2022-09-20T04:41:59.734" v="46665" actId="20577"/>
      <pc:docMkLst>
        <pc:docMk/>
      </pc:docMkLst>
      <pc:sldChg chg="modSp mod modTransition">
        <pc:chgData name="li bo" userId="86e360d6c7446f46" providerId="LiveId" clId="{B9A1CC41-973B-414B-B4B5-2641831FFD07}" dt="2022-09-15T14:58:28.968" v="45948"/>
        <pc:sldMkLst>
          <pc:docMk/>
          <pc:sldMk cId="3882156778" sldId="256"/>
        </pc:sldMkLst>
        <pc:spChg chg="mod">
          <ac:chgData name="li bo" userId="86e360d6c7446f46" providerId="LiveId" clId="{B9A1CC41-973B-414B-B4B5-2641831FFD07}" dt="2022-08-08T13:07:16.177" v="10" actId="20577"/>
          <ac:spMkLst>
            <pc:docMk/>
            <pc:sldMk cId="3882156778" sldId="256"/>
            <ac:spMk id="2" creationId="{B20157B0-A951-4569-8AD2-404C79352611}"/>
          </ac:spMkLst>
        </pc:spChg>
      </pc:sldChg>
      <pc:sldChg chg="addSp delSp modSp mod modAnim">
        <pc:chgData name="li bo" userId="86e360d6c7446f46" providerId="LiveId" clId="{B9A1CC41-973B-414B-B4B5-2641831FFD07}" dt="2022-09-09T10:13:03.174" v="45058"/>
        <pc:sldMkLst>
          <pc:docMk/>
          <pc:sldMk cId="1781640292" sldId="259"/>
        </pc:sldMkLst>
        <pc:spChg chg="mod">
          <ac:chgData name="li bo" userId="86e360d6c7446f46" providerId="LiveId" clId="{B9A1CC41-973B-414B-B4B5-2641831FFD07}" dt="2022-08-09T03:17:59.728" v="419" actId="20577"/>
          <ac:spMkLst>
            <pc:docMk/>
            <pc:sldMk cId="1781640292" sldId="259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09T03:19:18.360" v="450" actId="20577"/>
          <ac:spMkLst>
            <pc:docMk/>
            <pc:sldMk cId="1781640292" sldId="259"/>
            <ac:spMk id="3" creationId="{400792E5-9ED7-46C4-9C77-27C8DA7ECC9A}"/>
          </ac:spMkLst>
        </pc:spChg>
        <pc:spChg chg="add del">
          <ac:chgData name="li bo" userId="86e360d6c7446f46" providerId="LiveId" clId="{B9A1CC41-973B-414B-B4B5-2641831FFD07}" dt="2022-08-09T03:14:46.545" v="320" actId="22"/>
          <ac:spMkLst>
            <pc:docMk/>
            <pc:sldMk cId="1781640292" sldId="259"/>
            <ac:spMk id="7" creationId="{831DF960-F5CD-4802-9D0C-B9E817290BFA}"/>
          </ac:spMkLst>
        </pc:spChg>
        <pc:picChg chg="add del mod">
          <ac:chgData name="li bo" userId="86e360d6c7446f46" providerId="LiveId" clId="{B9A1CC41-973B-414B-B4B5-2641831FFD07}" dt="2022-08-09T03:14:44.856" v="318" actId="478"/>
          <ac:picMkLst>
            <pc:docMk/>
            <pc:sldMk cId="1781640292" sldId="259"/>
            <ac:picMk id="5" creationId="{74FECE40-B0D3-4124-BFC0-3741910539E7}"/>
          </ac:picMkLst>
        </pc:picChg>
        <pc:picChg chg="add mod">
          <ac:chgData name="li bo" userId="86e360d6c7446f46" providerId="LiveId" clId="{B9A1CC41-973B-414B-B4B5-2641831FFD07}" dt="2022-08-09T03:25:31.952" v="464" actId="1076"/>
          <ac:picMkLst>
            <pc:docMk/>
            <pc:sldMk cId="1781640292" sldId="259"/>
            <ac:picMk id="9" creationId="{4518B54B-19BF-45C9-A64C-2E91BE160FD3}"/>
          </ac:picMkLst>
        </pc:picChg>
      </pc:sldChg>
      <pc:sldChg chg="addSp delSp modSp del mod ord">
        <pc:chgData name="li bo" userId="86e360d6c7446f46" providerId="LiveId" clId="{B9A1CC41-973B-414B-B4B5-2641831FFD07}" dt="2022-08-09T07:35:44.649" v="2365" actId="47"/>
        <pc:sldMkLst>
          <pc:docMk/>
          <pc:sldMk cId="2785855701" sldId="260"/>
        </pc:sldMkLst>
        <pc:spChg chg="mod">
          <ac:chgData name="li bo" userId="86e360d6c7446f46" providerId="LiveId" clId="{B9A1CC41-973B-414B-B4B5-2641831FFD07}" dt="2022-08-09T07:21:51.854" v="1882" actId="20577"/>
          <ac:spMkLst>
            <pc:docMk/>
            <pc:sldMk cId="2785855701" sldId="260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09T07:29:40.989" v="2095" actId="20577"/>
          <ac:spMkLst>
            <pc:docMk/>
            <pc:sldMk cId="2785855701" sldId="260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09T07:22:40.127" v="1884"/>
          <ac:spMkLst>
            <pc:docMk/>
            <pc:sldMk cId="2785855701" sldId="260"/>
            <ac:spMk id="4" creationId="{38A8AFDB-5E2A-487F-A610-1B698758F268}"/>
          </ac:spMkLst>
        </pc:spChg>
        <pc:picChg chg="add del mod">
          <ac:chgData name="li bo" userId="86e360d6c7446f46" providerId="LiveId" clId="{B9A1CC41-973B-414B-B4B5-2641831FFD07}" dt="2022-08-09T07:22:40.127" v="1884"/>
          <ac:picMkLst>
            <pc:docMk/>
            <pc:sldMk cId="2785855701" sldId="260"/>
            <ac:picMk id="5" creationId="{A11B7AC5-DF71-41C1-90FA-AE1318D68F48}"/>
          </ac:picMkLst>
        </pc:picChg>
        <pc:picChg chg="add del mod">
          <ac:chgData name="li bo" userId="86e360d6c7446f46" providerId="LiveId" clId="{B9A1CC41-973B-414B-B4B5-2641831FFD07}" dt="2022-08-09T07:22:40.127" v="1884"/>
          <ac:picMkLst>
            <pc:docMk/>
            <pc:sldMk cId="2785855701" sldId="260"/>
            <ac:picMk id="6" creationId="{92CCA2C1-D808-4065-9DD6-D516C96C9E72}"/>
          </ac:picMkLst>
        </pc:picChg>
        <pc:picChg chg="add del mod">
          <ac:chgData name="li bo" userId="86e360d6c7446f46" providerId="LiveId" clId="{B9A1CC41-973B-414B-B4B5-2641831FFD07}" dt="2022-08-09T07:22:40.127" v="1884"/>
          <ac:picMkLst>
            <pc:docMk/>
            <pc:sldMk cId="2785855701" sldId="260"/>
            <ac:picMk id="7" creationId="{6DFA4338-2C6E-4D24-B980-A9D55EB59BB2}"/>
          </ac:picMkLst>
        </pc:picChg>
        <pc:picChg chg="add del mod">
          <ac:chgData name="li bo" userId="86e360d6c7446f46" providerId="LiveId" clId="{B9A1CC41-973B-414B-B4B5-2641831FFD07}" dt="2022-08-09T07:27:27.511" v="2034" actId="1076"/>
          <ac:picMkLst>
            <pc:docMk/>
            <pc:sldMk cId="2785855701" sldId="260"/>
            <ac:picMk id="8" creationId="{D997CBC8-68A7-426D-B26D-92CBD1EF1779}"/>
          </ac:picMkLst>
        </pc:picChg>
        <pc:picChg chg="del mod ord">
          <ac:chgData name="li bo" userId="86e360d6c7446f46" providerId="LiveId" clId="{B9A1CC41-973B-414B-B4B5-2641831FFD07}" dt="2022-08-09T07:24:45.837" v="1956"/>
          <ac:picMkLst>
            <pc:docMk/>
            <pc:sldMk cId="2785855701" sldId="260"/>
            <ac:picMk id="10" creationId="{E2903A53-FB8E-4F55-818E-27EFA64669E1}"/>
          </ac:picMkLst>
        </pc:picChg>
        <pc:picChg chg="add mod">
          <ac:chgData name="li bo" userId="86e360d6c7446f46" providerId="LiveId" clId="{B9A1CC41-973B-414B-B4B5-2641831FFD07}" dt="2022-08-09T07:26:59.141" v="2018" actId="1076"/>
          <ac:picMkLst>
            <pc:docMk/>
            <pc:sldMk cId="2785855701" sldId="260"/>
            <ac:picMk id="11" creationId="{765D2159-8E16-4200-8AD9-5BFB8F9C9F60}"/>
          </ac:picMkLst>
        </pc:picChg>
        <pc:picChg chg="del mod ord">
          <ac:chgData name="li bo" userId="86e360d6c7446f46" providerId="LiveId" clId="{B9A1CC41-973B-414B-B4B5-2641831FFD07}" dt="2022-08-09T07:26:10.820" v="2008"/>
          <ac:picMkLst>
            <pc:docMk/>
            <pc:sldMk cId="2785855701" sldId="260"/>
            <ac:picMk id="13" creationId="{1D514572-D44B-4EB0-B68E-609CB850CBD4}"/>
          </ac:picMkLst>
        </pc:picChg>
        <pc:picChg chg="add mod">
          <ac:chgData name="li bo" userId="86e360d6c7446f46" providerId="LiveId" clId="{B9A1CC41-973B-414B-B4B5-2641831FFD07}" dt="2022-08-09T07:27:42.066" v="2035" actId="1076"/>
          <ac:picMkLst>
            <pc:docMk/>
            <pc:sldMk cId="2785855701" sldId="260"/>
            <ac:picMk id="14" creationId="{FBEEEE04-7F28-49BF-BFBE-101F00BE1778}"/>
          </ac:picMkLst>
        </pc:picChg>
        <pc:picChg chg="add mod">
          <ac:chgData name="li bo" userId="86e360d6c7446f46" providerId="LiveId" clId="{B9A1CC41-973B-414B-B4B5-2641831FFD07}" dt="2022-08-09T07:30:03.073" v="2099" actId="1076"/>
          <ac:picMkLst>
            <pc:docMk/>
            <pc:sldMk cId="2785855701" sldId="260"/>
            <ac:picMk id="15" creationId="{B295CCC9-B645-4F70-B542-DFF880C0F041}"/>
          </ac:picMkLst>
        </pc:picChg>
        <pc:picChg chg="add mod">
          <ac:chgData name="li bo" userId="86e360d6c7446f46" providerId="LiveId" clId="{B9A1CC41-973B-414B-B4B5-2641831FFD07}" dt="2022-08-09T07:30:03.073" v="2099" actId="1076"/>
          <ac:picMkLst>
            <pc:docMk/>
            <pc:sldMk cId="2785855701" sldId="260"/>
            <ac:picMk id="16" creationId="{BE0C42C5-A6B9-4689-8376-2643DE06E033}"/>
          </ac:picMkLst>
        </pc:picChg>
        <pc:picChg chg="add mod">
          <ac:chgData name="li bo" userId="86e360d6c7446f46" providerId="LiveId" clId="{B9A1CC41-973B-414B-B4B5-2641831FFD07}" dt="2022-08-09T07:30:03.073" v="2099" actId="1076"/>
          <ac:picMkLst>
            <pc:docMk/>
            <pc:sldMk cId="2785855701" sldId="260"/>
            <ac:picMk id="17" creationId="{8EE495BD-6D86-4651-9564-B78491331428}"/>
          </ac:picMkLst>
        </pc:picChg>
      </pc:sldChg>
      <pc:sldChg chg="addSp delSp modSp add mod modNotesTx">
        <pc:chgData name="li bo" userId="86e360d6c7446f46" providerId="LiveId" clId="{B9A1CC41-973B-414B-B4B5-2641831FFD07}" dt="2022-08-15T10:11:53.042" v="40812" actId="20577"/>
        <pc:sldMkLst>
          <pc:docMk/>
          <pc:sldMk cId="56209955" sldId="261"/>
        </pc:sldMkLst>
        <pc:spChg chg="mod">
          <ac:chgData name="li bo" userId="86e360d6c7446f46" providerId="LiveId" clId="{B9A1CC41-973B-414B-B4B5-2641831FFD07}" dt="2022-08-09T02:51:25.250" v="127" actId="1076"/>
          <ac:spMkLst>
            <pc:docMk/>
            <pc:sldMk cId="56209955" sldId="261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10:11:53.042" v="40812" actId="20577"/>
          <ac:spMkLst>
            <pc:docMk/>
            <pc:sldMk cId="56209955" sldId="261"/>
            <ac:spMk id="3" creationId="{400792E5-9ED7-46C4-9C77-27C8DA7ECC9A}"/>
          </ac:spMkLst>
        </pc:spChg>
        <pc:picChg chg="add mod">
          <ac:chgData name="li bo" userId="86e360d6c7446f46" providerId="LiveId" clId="{B9A1CC41-973B-414B-B4B5-2641831FFD07}" dt="2022-08-15T10:09:45.631" v="40784" actId="1076"/>
          <ac:picMkLst>
            <pc:docMk/>
            <pc:sldMk cId="56209955" sldId="261"/>
            <ac:picMk id="1026" creationId="{493F949B-A8A1-452C-9F55-47385BB74209}"/>
          </ac:picMkLst>
        </pc:picChg>
        <pc:picChg chg="add del mod">
          <ac:chgData name="li bo" userId="86e360d6c7446f46" providerId="LiveId" clId="{B9A1CC41-973B-414B-B4B5-2641831FFD07}" dt="2022-08-09T02:48:09.966" v="114" actId="478"/>
          <ac:picMkLst>
            <pc:docMk/>
            <pc:sldMk cId="56209955" sldId="261"/>
            <ac:picMk id="1028" creationId="{813A8B9E-25F0-418D-BC80-726B589BB7B8}"/>
          </ac:picMkLst>
        </pc:picChg>
        <pc:picChg chg="add del">
          <ac:chgData name="li bo" userId="86e360d6c7446f46" providerId="LiveId" clId="{B9A1CC41-973B-414B-B4B5-2641831FFD07}" dt="2022-08-09T02:49:45.651" v="116" actId="478"/>
          <ac:picMkLst>
            <pc:docMk/>
            <pc:sldMk cId="56209955" sldId="261"/>
            <ac:picMk id="1030" creationId="{0749CF18-C295-41FE-917D-FE46BABD4D19}"/>
          </ac:picMkLst>
        </pc:picChg>
        <pc:picChg chg="add mod">
          <ac:chgData name="li bo" userId="86e360d6c7446f46" providerId="LiveId" clId="{B9A1CC41-973B-414B-B4B5-2641831FFD07}" dt="2022-08-15T10:09:45.631" v="40784" actId="1076"/>
          <ac:picMkLst>
            <pc:docMk/>
            <pc:sldMk cId="56209955" sldId="261"/>
            <ac:picMk id="1032" creationId="{5791DD81-7FE3-4BC3-87BC-02F9E028487E}"/>
          </ac:picMkLst>
        </pc:picChg>
        <pc:picChg chg="add mod">
          <ac:chgData name="li bo" userId="86e360d6c7446f46" providerId="LiveId" clId="{B9A1CC41-973B-414B-B4B5-2641831FFD07}" dt="2022-08-15T10:09:45.631" v="40784" actId="1076"/>
          <ac:picMkLst>
            <pc:docMk/>
            <pc:sldMk cId="56209955" sldId="261"/>
            <ac:picMk id="1034" creationId="{07FA94F8-681B-4784-BC07-6F9895995C66}"/>
          </ac:picMkLst>
        </pc:picChg>
      </pc:sldChg>
      <pc:sldChg chg="addSp delSp modSp add mod modAnim modNotesTx">
        <pc:chgData name="li bo" userId="86e360d6c7446f46" providerId="LiveId" clId="{B9A1CC41-973B-414B-B4B5-2641831FFD07}" dt="2022-09-09T10:13:31.858" v="45064"/>
        <pc:sldMkLst>
          <pc:docMk/>
          <pc:sldMk cId="3623839961" sldId="262"/>
        </pc:sldMkLst>
        <pc:spChg chg="mod">
          <ac:chgData name="li bo" userId="86e360d6c7446f46" providerId="LiveId" clId="{B9A1CC41-973B-414B-B4B5-2641831FFD07}" dt="2022-08-09T05:05:06.085" v="1030"/>
          <ac:spMkLst>
            <pc:docMk/>
            <pc:sldMk cId="3623839961" sldId="262"/>
            <ac:spMk id="2" creationId="{0C75C674-70A3-4942-B8AC-01028A4EC8A8}"/>
          </ac:spMkLst>
        </pc:spChg>
        <pc:spChg chg="del mod">
          <ac:chgData name="li bo" userId="86e360d6c7446f46" providerId="LiveId" clId="{B9A1CC41-973B-414B-B4B5-2641831FFD07}" dt="2022-08-09T03:24:55.706" v="454" actId="478"/>
          <ac:spMkLst>
            <pc:docMk/>
            <pc:sldMk cId="3623839961" sldId="262"/>
            <ac:spMk id="3" creationId="{400792E5-9ED7-46C4-9C77-27C8DA7ECC9A}"/>
          </ac:spMkLst>
        </pc:spChg>
        <pc:spChg chg="add mod">
          <ac:chgData name="li bo" userId="86e360d6c7446f46" providerId="LiveId" clId="{B9A1CC41-973B-414B-B4B5-2641831FFD07}" dt="2022-08-09T04:11:02.022" v="970" actId="1076"/>
          <ac:spMkLst>
            <pc:docMk/>
            <pc:sldMk cId="3623839961" sldId="262"/>
            <ac:spMk id="8" creationId="{FF47F90D-40F2-451D-8D5F-4DAD6CBC9806}"/>
          </ac:spMkLst>
        </pc:spChg>
        <pc:spChg chg="add mod">
          <ac:chgData name="li bo" userId="86e360d6c7446f46" providerId="LiveId" clId="{B9A1CC41-973B-414B-B4B5-2641831FFD07}" dt="2022-08-09T04:11:59.178" v="999" actId="1076"/>
          <ac:spMkLst>
            <pc:docMk/>
            <pc:sldMk cId="3623839961" sldId="262"/>
            <ac:spMk id="10" creationId="{AE00B15B-92A8-4CD8-B1FE-AD2A16D894AD}"/>
          </ac:spMkLst>
        </pc:spChg>
        <pc:picChg chg="add mod">
          <ac:chgData name="li bo" userId="86e360d6c7446f46" providerId="LiveId" clId="{B9A1CC41-973B-414B-B4B5-2641831FFD07}" dt="2022-08-09T04:11:09.203" v="974" actId="1076"/>
          <ac:picMkLst>
            <pc:docMk/>
            <pc:sldMk cId="3623839961" sldId="262"/>
            <ac:picMk id="5" creationId="{5D2E7F5B-F6BA-4292-ACCD-E2E1A0C51F57}"/>
          </ac:picMkLst>
        </pc:picChg>
        <pc:picChg chg="mod">
          <ac:chgData name="li bo" userId="86e360d6c7446f46" providerId="LiveId" clId="{B9A1CC41-973B-414B-B4B5-2641831FFD07}" dt="2022-08-09T04:11:07.666" v="973" actId="1076"/>
          <ac:picMkLst>
            <pc:docMk/>
            <pc:sldMk cId="3623839961" sldId="262"/>
            <ac:picMk id="9" creationId="{4518B54B-19BF-45C9-A64C-2E91BE160FD3}"/>
          </ac:picMkLst>
        </pc:picChg>
      </pc:sldChg>
      <pc:sldChg chg="addSp delSp modSp add mod modAnim modNotesTx">
        <pc:chgData name="li bo" userId="86e360d6c7446f46" providerId="LiveId" clId="{B9A1CC41-973B-414B-B4B5-2641831FFD07}" dt="2022-09-09T10:19:10.363" v="45074"/>
        <pc:sldMkLst>
          <pc:docMk/>
          <pc:sldMk cId="3274376889" sldId="263"/>
        </pc:sldMkLst>
        <pc:spChg chg="mod">
          <ac:chgData name="li bo" userId="86e360d6c7446f46" providerId="LiveId" clId="{B9A1CC41-973B-414B-B4B5-2641831FFD07}" dt="2022-08-09T03:27:36.420" v="499" actId="20577"/>
          <ac:spMkLst>
            <pc:docMk/>
            <pc:sldMk cId="3274376889" sldId="263"/>
            <ac:spMk id="2" creationId="{0C75C674-70A3-4942-B8AC-01028A4EC8A8}"/>
          </ac:spMkLst>
        </pc:spChg>
        <pc:spChg chg="add mod">
          <ac:chgData name="li bo" userId="86e360d6c7446f46" providerId="LiveId" clId="{B9A1CC41-973B-414B-B4B5-2641831FFD07}" dt="2022-08-20T03:23:51.333" v="43221" actId="20577"/>
          <ac:spMkLst>
            <pc:docMk/>
            <pc:sldMk cId="3274376889" sldId="263"/>
            <ac:spMk id="6" creationId="{51BCD92C-E3F6-4C81-AE0B-D90FA4797F1A}"/>
          </ac:spMkLst>
        </pc:spChg>
        <pc:spChg chg="del mod">
          <ac:chgData name="li bo" userId="86e360d6c7446f46" providerId="LiveId" clId="{B9A1CC41-973B-414B-B4B5-2641831FFD07}" dt="2022-08-09T03:45:21.601" v="527" actId="478"/>
          <ac:spMkLst>
            <pc:docMk/>
            <pc:sldMk cId="3274376889" sldId="263"/>
            <ac:spMk id="8" creationId="{FF47F90D-40F2-451D-8D5F-4DAD6CBC9806}"/>
          </ac:spMkLst>
        </pc:spChg>
        <pc:picChg chg="add mod">
          <ac:chgData name="li bo" userId="86e360d6c7446f46" providerId="LiveId" clId="{B9A1CC41-973B-414B-B4B5-2641831FFD07}" dt="2022-08-09T03:51:26.402" v="651" actId="1076"/>
          <ac:picMkLst>
            <pc:docMk/>
            <pc:sldMk cId="3274376889" sldId="263"/>
            <ac:picMk id="4" creationId="{276059C0-2E5C-49DE-8DB3-58A47AE570EF}"/>
          </ac:picMkLst>
        </pc:picChg>
        <pc:picChg chg="del">
          <ac:chgData name="li bo" userId="86e360d6c7446f46" providerId="LiveId" clId="{B9A1CC41-973B-414B-B4B5-2641831FFD07}" dt="2022-08-09T03:45:19.968" v="525" actId="478"/>
          <ac:picMkLst>
            <pc:docMk/>
            <pc:sldMk cId="3274376889" sldId="263"/>
            <ac:picMk id="5" creationId="{5D2E7F5B-F6BA-4292-ACCD-E2E1A0C51F57}"/>
          </ac:picMkLst>
        </pc:picChg>
        <pc:picChg chg="del">
          <ac:chgData name="li bo" userId="86e360d6c7446f46" providerId="LiveId" clId="{B9A1CC41-973B-414B-B4B5-2641831FFD07}" dt="2022-08-09T03:27:39.755" v="500" actId="478"/>
          <ac:picMkLst>
            <pc:docMk/>
            <pc:sldMk cId="3274376889" sldId="263"/>
            <ac:picMk id="9" creationId="{4518B54B-19BF-45C9-A64C-2E91BE160FD3}"/>
          </ac:picMkLst>
        </pc:picChg>
        <pc:picChg chg="del mod">
          <ac:chgData name="li bo" userId="86e360d6c7446f46" providerId="LiveId" clId="{B9A1CC41-973B-414B-B4B5-2641831FFD07}" dt="2022-08-09T03:47:37.563" v="577" actId="478"/>
          <ac:picMkLst>
            <pc:docMk/>
            <pc:sldMk cId="3274376889" sldId="263"/>
            <ac:picMk id="10" creationId="{6F6110C3-832D-4B1F-A017-033529F8C875}"/>
          </ac:picMkLst>
        </pc:picChg>
        <pc:picChg chg="del mod ord">
          <ac:chgData name="li bo" userId="86e360d6c7446f46" providerId="LiveId" clId="{B9A1CC41-973B-414B-B4B5-2641831FFD07}" dt="2022-08-09T03:49:33.829" v="594" actId="478"/>
          <ac:picMkLst>
            <pc:docMk/>
            <pc:sldMk cId="3274376889" sldId="263"/>
            <ac:picMk id="12" creationId="{ECDD698F-94EF-4B75-BCBC-E0A386ADB175}"/>
          </ac:picMkLst>
        </pc:picChg>
        <pc:picChg chg="del mod ord">
          <ac:chgData name="li bo" userId="86e360d6c7446f46" providerId="LiveId" clId="{B9A1CC41-973B-414B-B4B5-2641831FFD07}" dt="2022-08-09T03:50:14.037" v="609" actId="478"/>
          <ac:picMkLst>
            <pc:docMk/>
            <pc:sldMk cId="3274376889" sldId="263"/>
            <ac:picMk id="14" creationId="{2831FCC4-6282-4FCF-8880-8B90E9D3A5CC}"/>
          </ac:picMkLst>
        </pc:picChg>
        <pc:picChg chg="del mod ord">
          <ac:chgData name="li bo" userId="86e360d6c7446f46" providerId="LiveId" clId="{B9A1CC41-973B-414B-B4B5-2641831FFD07}" dt="2022-08-09T03:50:28.525" v="623" actId="478"/>
          <ac:picMkLst>
            <pc:docMk/>
            <pc:sldMk cId="3274376889" sldId="263"/>
            <ac:picMk id="16" creationId="{289D1736-9D83-4899-B274-59340D635AE7}"/>
          </ac:picMkLst>
        </pc:picChg>
        <pc:picChg chg="del mod ord">
          <ac:chgData name="li bo" userId="86e360d6c7446f46" providerId="LiveId" clId="{B9A1CC41-973B-414B-B4B5-2641831FFD07}" dt="2022-08-09T03:51:02.779" v="638" actId="478"/>
          <ac:picMkLst>
            <pc:docMk/>
            <pc:sldMk cId="3274376889" sldId="263"/>
            <ac:picMk id="18" creationId="{D277CB3E-C8D0-401F-8FF4-802C5B701E55}"/>
          </ac:picMkLst>
        </pc:picChg>
        <pc:picChg chg="mod ord">
          <ac:chgData name="li bo" userId="86e360d6c7446f46" providerId="LiveId" clId="{B9A1CC41-973B-414B-B4B5-2641831FFD07}" dt="2022-08-09T05:13:58.375" v="1083" actId="1076"/>
          <ac:picMkLst>
            <pc:docMk/>
            <pc:sldMk cId="3274376889" sldId="263"/>
            <ac:picMk id="20" creationId="{E14DAEBE-3954-4A09-B821-13BD78ECCF3F}"/>
          </ac:picMkLst>
        </pc:picChg>
      </pc:sldChg>
      <pc:sldChg chg="addSp delSp modSp add mod ord modAnim">
        <pc:chgData name="li bo" userId="86e360d6c7446f46" providerId="LiveId" clId="{B9A1CC41-973B-414B-B4B5-2641831FFD07}" dt="2022-09-09T10:20:23.293" v="45079"/>
        <pc:sldMkLst>
          <pc:docMk/>
          <pc:sldMk cId="3481623978" sldId="264"/>
        </pc:sldMkLst>
        <pc:spChg chg="mod">
          <ac:chgData name="li bo" userId="86e360d6c7446f46" providerId="LiveId" clId="{B9A1CC41-973B-414B-B4B5-2641831FFD07}" dt="2022-08-09T05:01:56.371" v="1019" actId="20577"/>
          <ac:spMkLst>
            <pc:docMk/>
            <pc:sldMk cId="3481623978" sldId="264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09T06:29:49.446" v="1598" actId="5793"/>
          <ac:spMkLst>
            <pc:docMk/>
            <pc:sldMk cId="3481623978" sldId="264"/>
            <ac:spMk id="3" creationId="{400792E5-9ED7-46C4-9C77-27C8DA7ECC9A}"/>
          </ac:spMkLst>
        </pc:spChg>
        <pc:picChg chg="add mod">
          <ac:chgData name="li bo" userId="86e360d6c7446f46" providerId="LiveId" clId="{B9A1CC41-973B-414B-B4B5-2641831FFD07}" dt="2022-08-09T06:29:47.149" v="1595" actId="1076"/>
          <ac:picMkLst>
            <pc:docMk/>
            <pc:sldMk cId="3481623978" sldId="264"/>
            <ac:picMk id="4" creationId="{E47CF003-FA9A-483F-A3AD-EE82A62A4C9B}"/>
          </ac:picMkLst>
        </pc:picChg>
        <pc:picChg chg="add del mod">
          <ac:chgData name="li bo" userId="86e360d6c7446f46" providerId="LiveId" clId="{B9A1CC41-973B-414B-B4B5-2641831FFD07}" dt="2022-08-09T05:14:51.692" v="1099" actId="478"/>
          <ac:picMkLst>
            <pc:docMk/>
            <pc:sldMk cId="3481623978" sldId="264"/>
            <ac:picMk id="5" creationId="{79A859BE-32B7-401F-B3EE-BB081933D125}"/>
          </ac:picMkLst>
        </pc:picChg>
        <pc:picChg chg="del mod ord">
          <ac:chgData name="li bo" userId="86e360d6c7446f46" providerId="LiveId" clId="{B9A1CC41-973B-414B-B4B5-2641831FFD07}" dt="2022-08-09T05:17:41.925" v="1205" actId="478"/>
          <ac:picMkLst>
            <pc:docMk/>
            <pc:sldMk cId="3481623978" sldId="264"/>
            <ac:picMk id="7" creationId="{F34EDFA3-1C26-41C9-A13F-665459B30E4E}"/>
          </ac:picMkLst>
        </pc:picChg>
        <pc:picChg chg="mod ord">
          <ac:chgData name="li bo" userId="86e360d6c7446f46" providerId="LiveId" clId="{B9A1CC41-973B-414B-B4B5-2641831FFD07}" dt="2022-08-09T06:29:53.861" v="1599" actId="1076"/>
          <ac:picMkLst>
            <pc:docMk/>
            <pc:sldMk cId="3481623978" sldId="264"/>
            <ac:picMk id="9" creationId="{2C0E47BF-0111-4C63-9ECA-1158A8787B69}"/>
          </ac:picMkLst>
        </pc:picChg>
        <pc:picChg chg="add mod">
          <ac:chgData name="li bo" userId="86e360d6c7446f46" providerId="LiveId" clId="{B9A1CC41-973B-414B-B4B5-2641831FFD07}" dt="2022-08-09T05:28:53.632" v="1320" actId="1076"/>
          <ac:picMkLst>
            <pc:docMk/>
            <pc:sldMk cId="3481623978" sldId="264"/>
            <ac:picMk id="11" creationId="{373E1BE8-577C-4118-8543-7A4860797D32}"/>
          </ac:picMkLst>
        </pc:picChg>
        <pc:picChg chg="add del mod">
          <ac:chgData name="li bo" userId="86e360d6c7446f46" providerId="LiveId" clId="{B9A1CC41-973B-414B-B4B5-2641831FFD07}" dt="2022-08-09T05:25:25.467" v="1285" actId="478"/>
          <ac:picMkLst>
            <pc:docMk/>
            <pc:sldMk cId="3481623978" sldId="264"/>
            <ac:picMk id="12" creationId="{5F4E8166-DBD5-44DF-B3D9-9F00895593B0}"/>
          </ac:picMkLst>
        </pc:picChg>
        <pc:picChg chg="del mod ord">
          <ac:chgData name="li bo" userId="86e360d6c7446f46" providerId="LiveId" clId="{B9A1CC41-973B-414B-B4B5-2641831FFD07}" dt="2022-08-09T05:26:22.147" v="1288" actId="478"/>
          <ac:picMkLst>
            <pc:docMk/>
            <pc:sldMk cId="3481623978" sldId="264"/>
            <ac:picMk id="14" creationId="{CEA6B907-6F95-445D-9738-B41EC67001BE}"/>
          </ac:picMkLst>
        </pc:picChg>
        <pc:picChg chg="add del mod">
          <ac:chgData name="li bo" userId="86e360d6c7446f46" providerId="LiveId" clId="{B9A1CC41-973B-414B-B4B5-2641831FFD07}" dt="2022-08-09T05:27:58.668" v="1303" actId="478"/>
          <ac:picMkLst>
            <pc:docMk/>
            <pc:sldMk cId="3481623978" sldId="264"/>
            <ac:picMk id="15" creationId="{58748B26-1CE2-47AD-AC16-7EF4DCB396A2}"/>
          </ac:picMkLst>
        </pc:picChg>
        <pc:picChg chg="del mod ord">
          <ac:chgData name="li bo" userId="86e360d6c7446f46" providerId="LiveId" clId="{B9A1CC41-973B-414B-B4B5-2641831FFD07}" dt="2022-08-09T05:28:41.736" v="1317" actId="478"/>
          <ac:picMkLst>
            <pc:docMk/>
            <pc:sldMk cId="3481623978" sldId="264"/>
            <ac:picMk id="17" creationId="{DF7736C4-1C08-4432-91E2-3DABD81CA5D5}"/>
          </ac:picMkLst>
        </pc:picChg>
        <pc:picChg chg="mod ord">
          <ac:chgData name="li bo" userId="86e360d6c7446f46" providerId="LiveId" clId="{B9A1CC41-973B-414B-B4B5-2641831FFD07}" dt="2022-08-09T06:29:55.709" v="1600" actId="1076"/>
          <ac:picMkLst>
            <pc:docMk/>
            <pc:sldMk cId="3481623978" sldId="264"/>
            <ac:picMk id="19" creationId="{72E6212D-2088-47B1-892E-2186342F01C5}"/>
          </ac:picMkLst>
        </pc:picChg>
      </pc:sldChg>
      <pc:sldChg chg="addSp delSp modSp add mod ord">
        <pc:chgData name="li bo" userId="86e360d6c7446f46" providerId="LiveId" clId="{B9A1CC41-973B-414B-B4B5-2641831FFD07}" dt="2022-08-20T04:12:05.953" v="44520" actId="20577"/>
        <pc:sldMkLst>
          <pc:docMk/>
          <pc:sldMk cId="2388077013" sldId="265"/>
        </pc:sldMkLst>
        <pc:spChg chg="mod">
          <ac:chgData name="li bo" userId="86e360d6c7446f46" providerId="LiveId" clId="{B9A1CC41-973B-414B-B4B5-2641831FFD07}" dt="2022-08-20T04:12:05.953" v="44520" actId="20577"/>
          <ac:spMkLst>
            <pc:docMk/>
            <pc:sldMk cId="2388077013" sldId="265"/>
            <ac:spMk id="2" creationId="{0C75C674-70A3-4942-B8AC-01028A4EC8A8}"/>
          </ac:spMkLst>
        </pc:spChg>
        <pc:spChg chg="del mod">
          <ac:chgData name="li bo" userId="86e360d6c7446f46" providerId="LiveId" clId="{B9A1CC41-973B-414B-B4B5-2641831FFD07}" dt="2022-08-09T05:38:09.866" v="1366" actId="478"/>
          <ac:spMkLst>
            <pc:docMk/>
            <pc:sldMk cId="2388077013" sldId="265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20T03:24:54.400" v="43245" actId="478"/>
          <ac:spMkLst>
            <pc:docMk/>
            <pc:sldMk cId="2388077013" sldId="265"/>
            <ac:spMk id="4" creationId="{F77B3428-7061-4A57-A512-6A12CAAECF49}"/>
          </ac:spMkLst>
        </pc:spChg>
        <pc:spChg chg="add del mod">
          <ac:chgData name="li bo" userId="86e360d6c7446f46" providerId="LiveId" clId="{B9A1CC41-973B-414B-B4B5-2641831FFD07}" dt="2022-08-20T03:24:55.589" v="43246" actId="478"/>
          <ac:spMkLst>
            <pc:docMk/>
            <pc:sldMk cId="2388077013" sldId="265"/>
            <ac:spMk id="6" creationId="{39B2CF59-6233-4825-A245-269384FE9101}"/>
          </ac:spMkLst>
        </pc:spChg>
        <pc:spChg chg="add del mod">
          <ac:chgData name="li bo" userId="86e360d6c7446f46" providerId="LiveId" clId="{B9A1CC41-973B-414B-B4B5-2641831FFD07}" dt="2022-08-09T05:38:11.889" v="1367" actId="478"/>
          <ac:spMkLst>
            <pc:docMk/>
            <pc:sldMk cId="2388077013" sldId="265"/>
            <ac:spMk id="7" creationId="{50CF6A8F-1871-4B37-A7C3-54F37F1439DE}"/>
          </ac:spMkLst>
        </pc:spChg>
        <pc:picChg chg="add mod ord modCrop">
          <ac:chgData name="li bo" userId="86e360d6c7446f46" providerId="LiveId" clId="{B9A1CC41-973B-414B-B4B5-2641831FFD07}" dt="2022-08-20T03:25:02.760" v="43251" actId="1076"/>
          <ac:picMkLst>
            <pc:docMk/>
            <pc:sldMk cId="2388077013" sldId="265"/>
            <ac:picMk id="5" creationId="{AFBE79DF-5D26-41AF-8F54-87106D434879}"/>
          </ac:picMkLst>
        </pc:picChg>
      </pc:sldChg>
      <pc:sldChg chg="addSp delSp modSp add del mod">
        <pc:chgData name="li bo" userId="86e360d6c7446f46" providerId="LiveId" clId="{B9A1CC41-973B-414B-B4B5-2641831FFD07}" dt="2022-08-09T05:58:35.003" v="1393" actId="47"/>
        <pc:sldMkLst>
          <pc:docMk/>
          <pc:sldMk cId="38977662" sldId="266"/>
        </pc:sldMkLst>
        <pc:spChg chg="mod">
          <ac:chgData name="li bo" userId="86e360d6c7446f46" providerId="LiveId" clId="{B9A1CC41-973B-414B-B4B5-2641831FFD07}" dt="2022-08-09T05:40:31.512" v="1385"/>
          <ac:spMkLst>
            <pc:docMk/>
            <pc:sldMk cId="38977662" sldId="266"/>
            <ac:spMk id="2" creationId="{0C75C674-70A3-4942-B8AC-01028A4EC8A8}"/>
          </ac:spMkLst>
        </pc:spChg>
        <pc:spChg chg="del">
          <ac:chgData name="li bo" userId="86e360d6c7446f46" providerId="LiveId" clId="{B9A1CC41-973B-414B-B4B5-2641831FFD07}" dt="2022-08-09T05:40:34.961" v="1386" actId="478"/>
          <ac:spMkLst>
            <pc:docMk/>
            <pc:sldMk cId="38977662" sldId="266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09T05:40:38.911" v="1387" actId="478"/>
          <ac:spMkLst>
            <pc:docMk/>
            <pc:sldMk cId="38977662" sldId="266"/>
            <ac:spMk id="6" creationId="{E7C4B19F-8535-4869-A925-F35028D2118E}"/>
          </ac:spMkLst>
        </pc:spChg>
        <pc:spChg chg="add mod">
          <ac:chgData name="li bo" userId="86e360d6c7446f46" providerId="LiveId" clId="{B9A1CC41-973B-414B-B4B5-2641831FFD07}" dt="2022-08-09T05:40:56.847" v="1392"/>
          <ac:spMkLst>
            <pc:docMk/>
            <pc:sldMk cId="38977662" sldId="266"/>
            <ac:spMk id="15" creationId="{6664C65D-45D3-4ABB-8FEB-E9863CFA31E2}"/>
          </ac:spMkLst>
        </pc:spChg>
        <pc:spChg chg="add mod">
          <ac:chgData name="li bo" userId="86e360d6c7446f46" providerId="LiveId" clId="{B9A1CC41-973B-414B-B4B5-2641831FFD07}" dt="2022-08-09T05:40:56.847" v="1392"/>
          <ac:spMkLst>
            <pc:docMk/>
            <pc:sldMk cId="38977662" sldId="266"/>
            <ac:spMk id="16" creationId="{E0756002-152C-49BD-BA13-B58CE347EE6F}"/>
          </ac:spMkLst>
        </pc:spChg>
        <pc:spChg chg="add mod">
          <ac:chgData name="li bo" userId="86e360d6c7446f46" providerId="LiveId" clId="{B9A1CC41-973B-414B-B4B5-2641831FFD07}" dt="2022-08-09T05:40:56.847" v="1392"/>
          <ac:spMkLst>
            <pc:docMk/>
            <pc:sldMk cId="38977662" sldId="266"/>
            <ac:spMk id="17" creationId="{F0425CFA-4666-44E8-B614-5034E32B21AB}"/>
          </ac:spMkLst>
        </pc:spChg>
        <pc:spChg chg="add mod">
          <ac:chgData name="li bo" userId="86e360d6c7446f46" providerId="LiveId" clId="{B9A1CC41-973B-414B-B4B5-2641831FFD07}" dt="2022-08-09T05:40:56.847" v="1392"/>
          <ac:spMkLst>
            <pc:docMk/>
            <pc:sldMk cId="38977662" sldId="266"/>
            <ac:spMk id="18" creationId="{00EEA9D8-1266-4D7D-8467-C9E6D9F2A728}"/>
          </ac:spMkLst>
        </pc:spChg>
        <pc:picChg chg="del">
          <ac:chgData name="li bo" userId="86e360d6c7446f46" providerId="LiveId" clId="{B9A1CC41-973B-414B-B4B5-2641831FFD07}" dt="2022-08-09T05:40:40.459" v="1390" actId="478"/>
          <ac:picMkLst>
            <pc:docMk/>
            <pc:sldMk cId="38977662" sldId="266"/>
            <ac:picMk id="4" creationId="{E47CF003-FA9A-483F-A3AD-EE82A62A4C9B}"/>
          </ac:picMkLst>
        </pc:picChg>
        <pc:picChg chg="del">
          <ac:chgData name="li bo" userId="86e360d6c7446f46" providerId="LiveId" clId="{B9A1CC41-973B-414B-B4B5-2641831FFD07}" dt="2022-08-09T05:40:39.474" v="1388" actId="478"/>
          <ac:picMkLst>
            <pc:docMk/>
            <pc:sldMk cId="38977662" sldId="266"/>
            <ac:picMk id="9" creationId="{2C0E47BF-0111-4C63-9ECA-1158A8787B69}"/>
          </ac:picMkLst>
        </pc:picChg>
        <pc:picChg chg="add mod">
          <ac:chgData name="li bo" userId="86e360d6c7446f46" providerId="LiveId" clId="{B9A1CC41-973B-414B-B4B5-2641831FFD07}" dt="2022-08-09T05:40:56.847" v="1392"/>
          <ac:picMkLst>
            <pc:docMk/>
            <pc:sldMk cId="38977662" sldId="266"/>
            <ac:picMk id="10" creationId="{ED1642A2-5230-405D-9DA9-AD18A62E7F42}"/>
          </ac:picMkLst>
        </pc:picChg>
        <pc:picChg chg="del">
          <ac:chgData name="li bo" userId="86e360d6c7446f46" providerId="LiveId" clId="{B9A1CC41-973B-414B-B4B5-2641831FFD07}" dt="2022-08-09T05:40:40.814" v="1391" actId="478"/>
          <ac:picMkLst>
            <pc:docMk/>
            <pc:sldMk cId="38977662" sldId="266"/>
            <ac:picMk id="11" creationId="{373E1BE8-577C-4118-8543-7A4860797D32}"/>
          </ac:picMkLst>
        </pc:picChg>
        <pc:picChg chg="add mod">
          <ac:chgData name="li bo" userId="86e360d6c7446f46" providerId="LiveId" clId="{B9A1CC41-973B-414B-B4B5-2641831FFD07}" dt="2022-08-09T05:40:56.847" v="1392"/>
          <ac:picMkLst>
            <pc:docMk/>
            <pc:sldMk cId="38977662" sldId="266"/>
            <ac:picMk id="12" creationId="{B062DA76-E47F-4F34-8E05-40D1C6D6DC71}"/>
          </ac:picMkLst>
        </pc:picChg>
        <pc:picChg chg="add mod">
          <ac:chgData name="li bo" userId="86e360d6c7446f46" providerId="LiveId" clId="{B9A1CC41-973B-414B-B4B5-2641831FFD07}" dt="2022-08-09T05:40:56.847" v="1392"/>
          <ac:picMkLst>
            <pc:docMk/>
            <pc:sldMk cId="38977662" sldId="266"/>
            <ac:picMk id="13" creationId="{152ECC30-C2FC-40ED-A294-479DAA829268}"/>
          </ac:picMkLst>
        </pc:picChg>
        <pc:picChg chg="add mod">
          <ac:chgData name="li bo" userId="86e360d6c7446f46" providerId="LiveId" clId="{B9A1CC41-973B-414B-B4B5-2641831FFD07}" dt="2022-08-09T05:40:56.847" v="1392"/>
          <ac:picMkLst>
            <pc:docMk/>
            <pc:sldMk cId="38977662" sldId="266"/>
            <ac:picMk id="14" creationId="{82D6850F-96E6-41CC-A400-8FB3CD7060C4}"/>
          </ac:picMkLst>
        </pc:picChg>
        <pc:picChg chg="del">
          <ac:chgData name="li bo" userId="86e360d6c7446f46" providerId="LiveId" clId="{B9A1CC41-973B-414B-B4B5-2641831FFD07}" dt="2022-08-09T05:40:40.043" v="1389" actId="478"/>
          <ac:picMkLst>
            <pc:docMk/>
            <pc:sldMk cId="38977662" sldId="266"/>
            <ac:picMk id="19" creationId="{72E6212D-2088-47B1-892E-2186342F01C5}"/>
          </ac:picMkLst>
        </pc:picChg>
      </pc:sldChg>
      <pc:sldChg chg="addSp delSp modSp add mod modAnim">
        <pc:chgData name="li bo" userId="86e360d6c7446f46" providerId="LiveId" clId="{B9A1CC41-973B-414B-B4B5-2641831FFD07}" dt="2022-09-09T10:22:40.365" v="45086"/>
        <pc:sldMkLst>
          <pc:docMk/>
          <pc:sldMk cId="310605142" sldId="266"/>
        </pc:sldMkLst>
        <pc:spChg chg="mod">
          <ac:chgData name="li bo" userId="86e360d6c7446f46" providerId="LiveId" clId="{B9A1CC41-973B-414B-B4B5-2641831FFD07}" dt="2022-08-12T02:25:30.691" v="9829" actId="20577"/>
          <ac:spMkLst>
            <pc:docMk/>
            <pc:sldMk cId="310605142" sldId="266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09T07:20:49.965" v="1856" actId="27636"/>
          <ac:spMkLst>
            <pc:docMk/>
            <pc:sldMk cId="310605142" sldId="266"/>
            <ac:spMk id="3" creationId="{400792E5-9ED7-46C4-9C77-27C8DA7ECC9A}"/>
          </ac:spMkLst>
        </pc:spChg>
        <pc:spChg chg="add mod">
          <ac:chgData name="li bo" userId="86e360d6c7446f46" providerId="LiveId" clId="{B9A1CC41-973B-414B-B4B5-2641831FFD07}" dt="2022-08-10T12:08:27.960" v="4502" actId="1076"/>
          <ac:spMkLst>
            <pc:docMk/>
            <pc:sldMk cId="310605142" sldId="266"/>
            <ac:spMk id="28" creationId="{CE434B25-EA87-48EB-A882-C0E3290157D3}"/>
          </ac:spMkLst>
        </pc:spChg>
        <pc:picChg chg="add del mod">
          <ac:chgData name="li bo" userId="86e360d6c7446f46" providerId="LiveId" clId="{B9A1CC41-973B-414B-B4B5-2641831FFD07}" dt="2022-08-09T06:23:24.698" v="1442" actId="478"/>
          <ac:picMkLst>
            <pc:docMk/>
            <pc:sldMk cId="310605142" sldId="266"/>
            <ac:picMk id="4" creationId="{12541248-F249-437D-84C6-D340FE8D0936}"/>
          </ac:picMkLst>
        </pc:picChg>
        <pc:picChg chg="del mod">
          <ac:chgData name="li bo" userId="86e360d6c7446f46" providerId="LiveId" clId="{B9A1CC41-973B-414B-B4B5-2641831FFD07}" dt="2022-08-11T03:28:30.867" v="6077" actId="21"/>
          <ac:picMkLst>
            <pc:docMk/>
            <pc:sldMk cId="310605142" sldId="266"/>
            <ac:picMk id="5" creationId="{BAED408F-B337-4022-A024-5A6D0A595C24}"/>
          </ac:picMkLst>
        </pc:picChg>
        <pc:picChg chg="add mod">
          <ac:chgData name="li bo" userId="86e360d6c7446f46" providerId="LiveId" clId="{B9A1CC41-973B-414B-B4B5-2641831FFD07}" dt="2022-08-09T07:20:38.851" v="1851" actId="1076"/>
          <ac:picMkLst>
            <pc:docMk/>
            <pc:sldMk cId="310605142" sldId="266"/>
            <ac:picMk id="6" creationId="{0D09A18A-6221-4068-A126-4D317DAE7054}"/>
          </ac:picMkLst>
        </pc:picChg>
        <pc:picChg chg="del mod">
          <ac:chgData name="li bo" userId="86e360d6c7446f46" providerId="LiveId" clId="{B9A1CC41-973B-414B-B4B5-2641831FFD07}" dt="2022-08-09T06:34:36.261" v="1703" actId="478"/>
          <ac:picMkLst>
            <pc:docMk/>
            <pc:sldMk cId="310605142" sldId="266"/>
            <ac:picMk id="8" creationId="{F1177006-DF43-4BBD-AF4A-2BC1B1260A69}"/>
          </ac:picMkLst>
        </pc:picChg>
        <pc:picChg chg="del mod ord">
          <ac:chgData name="li bo" userId="86e360d6c7446f46" providerId="LiveId" clId="{B9A1CC41-973B-414B-B4B5-2641831FFD07}" dt="2022-08-09T07:10:18.872" v="1722" actId="478"/>
          <ac:picMkLst>
            <pc:docMk/>
            <pc:sldMk cId="310605142" sldId="266"/>
            <ac:picMk id="10" creationId="{71698D2E-1493-48FB-BC6A-89BAAB30EC27}"/>
          </ac:picMkLst>
        </pc:picChg>
        <pc:picChg chg="del mod ord">
          <ac:chgData name="li bo" userId="86e360d6c7446f46" providerId="LiveId" clId="{B9A1CC41-973B-414B-B4B5-2641831FFD07}" dt="2022-08-09T07:10:55.977" v="1737" actId="478"/>
          <ac:picMkLst>
            <pc:docMk/>
            <pc:sldMk cId="310605142" sldId="266"/>
            <ac:picMk id="12" creationId="{2333DA31-9F1C-4B0E-A86E-FCA2C5CEE211}"/>
          </ac:picMkLst>
        </pc:picChg>
        <pc:picChg chg="del mod ord">
          <ac:chgData name="li bo" userId="86e360d6c7446f46" providerId="LiveId" clId="{B9A1CC41-973B-414B-B4B5-2641831FFD07}" dt="2022-08-09T07:11:09.470" v="1751" actId="478"/>
          <ac:picMkLst>
            <pc:docMk/>
            <pc:sldMk cId="310605142" sldId="266"/>
            <ac:picMk id="14" creationId="{74E442D3-0D45-4403-9FD8-17695A48C26C}"/>
          </ac:picMkLst>
        </pc:picChg>
        <pc:picChg chg="del mod ord">
          <ac:chgData name="li bo" userId="86e360d6c7446f46" providerId="LiveId" clId="{B9A1CC41-973B-414B-B4B5-2641831FFD07}" dt="2022-08-09T07:11:15.519" v="1765" actId="478"/>
          <ac:picMkLst>
            <pc:docMk/>
            <pc:sldMk cId="310605142" sldId="266"/>
            <ac:picMk id="16" creationId="{0F4D09FF-FF78-487A-9351-279B25069E7F}"/>
          </ac:picMkLst>
        </pc:picChg>
        <pc:picChg chg="del mod ord">
          <ac:chgData name="li bo" userId="86e360d6c7446f46" providerId="LiveId" clId="{B9A1CC41-973B-414B-B4B5-2641831FFD07}" dt="2022-08-09T07:11:55.385" v="1780" actId="478"/>
          <ac:picMkLst>
            <pc:docMk/>
            <pc:sldMk cId="310605142" sldId="266"/>
            <ac:picMk id="18" creationId="{A2A80AF8-FCC0-4471-946A-2882AE5EB84B}"/>
          </ac:picMkLst>
        </pc:picChg>
        <pc:picChg chg="del mod ord">
          <ac:chgData name="li bo" userId="86e360d6c7446f46" providerId="LiveId" clId="{B9A1CC41-973B-414B-B4B5-2641831FFD07}" dt="2022-08-09T07:12:54.395" v="1797" actId="478"/>
          <ac:picMkLst>
            <pc:docMk/>
            <pc:sldMk cId="310605142" sldId="266"/>
            <ac:picMk id="20" creationId="{E4AF6432-9FCD-4B85-AB60-BBB42545B721}"/>
          </ac:picMkLst>
        </pc:picChg>
        <pc:picChg chg="del mod ord">
          <ac:chgData name="li bo" userId="86e360d6c7446f46" providerId="LiveId" clId="{B9A1CC41-973B-414B-B4B5-2641831FFD07}" dt="2022-08-09T07:18:29.510" v="1827" actId="478"/>
          <ac:picMkLst>
            <pc:docMk/>
            <pc:sldMk cId="310605142" sldId="266"/>
            <ac:picMk id="22" creationId="{C06A1B90-A527-48B2-85B3-C366AA72DF5D}"/>
          </ac:picMkLst>
        </pc:picChg>
        <pc:picChg chg="mod ord">
          <ac:chgData name="li bo" userId="86e360d6c7446f46" providerId="LiveId" clId="{B9A1CC41-973B-414B-B4B5-2641831FFD07}" dt="2022-08-09T07:20:41.989" v="1853" actId="1076"/>
          <ac:picMkLst>
            <pc:docMk/>
            <pc:sldMk cId="310605142" sldId="266"/>
            <ac:picMk id="24" creationId="{898A55F0-A074-4F65-A71B-2189EB9A63A3}"/>
          </ac:picMkLst>
        </pc:picChg>
        <pc:picChg chg="mod">
          <ac:chgData name="li bo" userId="86e360d6c7446f46" providerId="LiveId" clId="{B9A1CC41-973B-414B-B4B5-2641831FFD07}" dt="2022-08-09T07:20:24.438" v="1841" actId="1076"/>
          <ac:picMkLst>
            <pc:docMk/>
            <pc:sldMk cId="310605142" sldId="266"/>
            <ac:picMk id="26" creationId="{7B783C9E-8991-4C74-A101-D809DE6B98FD}"/>
          </ac:picMkLst>
        </pc:picChg>
        <pc:picChg chg="add mod">
          <ac:chgData name="li bo" userId="86e360d6c7446f46" providerId="LiveId" clId="{B9A1CC41-973B-414B-B4B5-2641831FFD07}" dt="2022-08-10T12:08:27.960" v="4502" actId="1076"/>
          <ac:picMkLst>
            <pc:docMk/>
            <pc:sldMk cId="310605142" sldId="266"/>
            <ac:picMk id="27" creationId="{039BB66D-B308-4718-9718-ABCCED8E8E10}"/>
          </ac:picMkLst>
        </pc:picChg>
      </pc:sldChg>
      <pc:sldChg chg="addSp delSp modSp add mod ord modAnim">
        <pc:chgData name="li bo" userId="86e360d6c7446f46" providerId="LiveId" clId="{B9A1CC41-973B-414B-B4B5-2641831FFD07}" dt="2022-09-09T15:21:52.425" v="45277"/>
        <pc:sldMkLst>
          <pc:docMk/>
          <pc:sldMk cId="428820456" sldId="267"/>
        </pc:sldMkLst>
        <pc:spChg chg="mod">
          <ac:chgData name="li bo" userId="86e360d6c7446f46" providerId="LiveId" clId="{B9A1CC41-973B-414B-B4B5-2641831FFD07}" dt="2022-08-11T03:18:25.712" v="5947"/>
          <ac:spMkLst>
            <pc:docMk/>
            <pc:sldMk cId="428820456" sldId="267"/>
            <ac:spMk id="2" creationId="{0C75C674-70A3-4942-B8AC-01028A4EC8A8}"/>
          </ac:spMkLst>
        </pc:spChg>
        <pc:spChg chg="del">
          <ac:chgData name="li bo" userId="86e360d6c7446f46" providerId="LiveId" clId="{B9A1CC41-973B-414B-B4B5-2641831FFD07}" dt="2022-08-11T03:18:40.370" v="5948" actId="478"/>
          <ac:spMkLst>
            <pc:docMk/>
            <pc:sldMk cId="428820456" sldId="267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1T03:18:42.213" v="5949" actId="478"/>
          <ac:spMkLst>
            <pc:docMk/>
            <pc:sldMk cId="428820456" sldId="267"/>
            <ac:spMk id="5" creationId="{877F6AF7-0C9A-4950-AA6D-33340C00013D}"/>
          </ac:spMkLst>
        </pc:spChg>
        <pc:spChg chg="add mod">
          <ac:chgData name="li bo" userId="86e360d6c7446f46" providerId="LiveId" clId="{B9A1CC41-973B-414B-B4B5-2641831FFD07}" dt="2022-08-11T03:19:09.571" v="5953" actId="1076"/>
          <ac:spMkLst>
            <pc:docMk/>
            <pc:sldMk cId="428820456" sldId="267"/>
            <ac:spMk id="10" creationId="{9C4467CB-078D-4732-9309-FD1C181A00E7}"/>
          </ac:spMkLst>
        </pc:spChg>
        <pc:spChg chg="add mod">
          <ac:chgData name="li bo" userId="86e360d6c7446f46" providerId="LiveId" clId="{B9A1CC41-973B-414B-B4B5-2641831FFD07}" dt="2022-08-11T03:19:09.571" v="5953" actId="1076"/>
          <ac:spMkLst>
            <pc:docMk/>
            <pc:sldMk cId="428820456" sldId="267"/>
            <ac:spMk id="11" creationId="{0AB8F9CF-5599-418B-8D15-449071CBA9D5}"/>
          </ac:spMkLst>
        </pc:spChg>
        <pc:spChg chg="add mod">
          <ac:chgData name="li bo" userId="86e360d6c7446f46" providerId="LiveId" clId="{B9A1CC41-973B-414B-B4B5-2641831FFD07}" dt="2022-08-11T03:19:09.571" v="5953" actId="1076"/>
          <ac:spMkLst>
            <pc:docMk/>
            <pc:sldMk cId="428820456" sldId="267"/>
            <ac:spMk id="12" creationId="{A86C9F71-4BD3-40F0-9D5D-DFD7FF74FB9F}"/>
          </ac:spMkLst>
        </pc:spChg>
        <pc:spChg chg="add mod">
          <ac:chgData name="li bo" userId="86e360d6c7446f46" providerId="LiveId" clId="{B9A1CC41-973B-414B-B4B5-2641831FFD07}" dt="2022-08-11T03:19:09.571" v="5953" actId="1076"/>
          <ac:spMkLst>
            <pc:docMk/>
            <pc:sldMk cId="428820456" sldId="267"/>
            <ac:spMk id="13" creationId="{97A5C2C4-E037-4AA2-AC90-8C5C62F2695F}"/>
          </ac:spMkLst>
        </pc:spChg>
        <pc:picChg chg="add mod">
          <ac:chgData name="li bo" userId="86e360d6c7446f46" providerId="LiveId" clId="{B9A1CC41-973B-414B-B4B5-2641831FFD07}" dt="2022-08-11T03:19:09.571" v="5953" actId="1076"/>
          <ac:picMkLst>
            <pc:docMk/>
            <pc:sldMk cId="428820456" sldId="267"/>
            <ac:picMk id="6" creationId="{BF802614-99D5-4B13-9070-2AF19EBCC0DB}"/>
          </ac:picMkLst>
        </pc:picChg>
        <pc:picChg chg="add mod">
          <ac:chgData name="li bo" userId="86e360d6c7446f46" providerId="LiveId" clId="{B9A1CC41-973B-414B-B4B5-2641831FFD07}" dt="2022-08-11T03:19:09.571" v="5953" actId="1076"/>
          <ac:picMkLst>
            <pc:docMk/>
            <pc:sldMk cId="428820456" sldId="267"/>
            <ac:picMk id="7" creationId="{D38D9D70-04D0-4466-8104-A6D2DE6A4939}"/>
          </ac:picMkLst>
        </pc:picChg>
        <pc:picChg chg="add mod">
          <ac:chgData name="li bo" userId="86e360d6c7446f46" providerId="LiveId" clId="{B9A1CC41-973B-414B-B4B5-2641831FFD07}" dt="2022-08-11T03:19:09.571" v="5953" actId="1076"/>
          <ac:picMkLst>
            <pc:docMk/>
            <pc:sldMk cId="428820456" sldId="267"/>
            <ac:picMk id="8" creationId="{AF2220F9-A7F4-47EC-B84A-EC632E20D0D3}"/>
          </ac:picMkLst>
        </pc:picChg>
        <pc:picChg chg="add mod">
          <ac:chgData name="li bo" userId="86e360d6c7446f46" providerId="LiveId" clId="{B9A1CC41-973B-414B-B4B5-2641831FFD07}" dt="2022-08-11T03:19:09.571" v="5953" actId="1076"/>
          <ac:picMkLst>
            <pc:docMk/>
            <pc:sldMk cId="428820456" sldId="267"/>
            <ac:picMk id="9" creationId="{79307D38-4DE3-4A7F-A80D-F0717CBE4291}"/>
          </ac:picMkLst>
        </pc:picChg>
      </pc:sldChg>
      <pc:sldChg chg="addSp modSp add del mod modAnim">
        <pc:chgData name="li bo" userId="86e360d6c7446f46" providerId="LiveId" clId="{B9A1CC41-973B-414B-B4B5-2641831FFD07}" dt="2022-09-09T10:26:31.347" v="45102"/>
        <pc:sldMkLst>
          <pc:docMk/>
          <pc:sldMk cId="2742623456" sldId="268"/>
        </pc:sldMkLst>
        <pc:spChg chg="mod">
          <ac:chgData name="li bo" userId="86e360d6c7446f46" providerId="LiveId" clId="{B9A1CC41-973B-414B-B4B5-2641831FFD07}" dt="2022-08-14T06:15:22.866" v="24340" actId="20577"/>
          <ac:spMkLst>
            <pc:docMk/>
            <pc:sldMk cId="2742623456" sldId="268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09T07:34:12.953" v="2329" actId="20577"/>
          <ac:spMkLst>
            <pc:docMk/>
            <pc:sldMk cId="2742623456" sldId="268"/>
            <ac:spMk id="3" creationId="{400792E5-9ED7-46C4-9C77-27C8DA7ECC9A}"/>
          </ac:spMkLst>
        </pc:spChg>
        <pc:grpChg chg="add mod">
          <ac:chgData name="li bo" userId="86e360d6c7446f46" providerId="LiveId" clId="{B9A1CC41-973B-414B-B4B5-2641831FFD07}" dt="2022-09-09T10:26:25.783" v="45100" actId="164"/>
          <ac:grpSpMkLst>
            <pc:docMk/>
            <pc:sldMk cId="2742623456" sldId="268"/>
            <ac:grpSpMk id="5" creationId="{3D09C6AD-7FCD-4864-A663-B4E62D141713}"/>
          </ac:grpSpMkLst>
        </pc:grpChg>
        <pc:picChg chg="mod">
          <ac:chgData name="li bo" userId="86e360d6c7446f46" providerId="LiveId" clId="{B9A1CC41-973B-414B-B4B5-2641831FFD07}" dt="2022-09-09T10:26:25.783" v="45100" actId="164"/>
          <ac:picMkLst>
            <pc:docMk/>
            <pc:sldMk cId="2742623456" sldId="268"/>
            <ac:picMk id="15" creationId="{B295CCC9-B645-4F70-B542-DFF880C0F041}"/>
          </ac:picMkLst>
        </pc:picChg>
        <pc:picChg chg="mod">
          <ac:chgData name="li bo" userId="86e360d6c7446f46" providerId="LiveId" clId="{B9A1CC41-973B-414B-B4B5-2641831FFD07}" dt="2022-09-09T10:26:25.783" v="45100" actId="164"/>
          <ac:picMkLst>
            <pc:docMk/>
            <pc:sldMk cId="2742623456" sldId="268"/>
            <ac:picMk id="16" creationId="{BE0C42C5-A6B9-4689-8376-2643DE06E033}"/>
          </ac:picMkLst>
        </pc:picChg>
        <pc:picChg chg="mod">
          <ac:chgData name="li bo" userId="86e360d6c7446f46" providerId="LiveId" clId="{B9A1CC41-973B-414B-B4B5-2641831FFD07}" dt="2022-09-09T10:26:25.783" v="45100" actId="164"/>
          <ac:picMkLst>
            <pc:docMk/>
            <pc:sldMk cId="2742623456" sldId="268"/>
            <ac:picMk id="17" creationId="{8EE495BD-6D86-4651-9564-B78491331428}"/>
          </ac:picMkLst>
        </pc:picChg>
      </pc:sldChg>
      <pc:sldChg chg="addSp delSp modSp add mod modAnim">
        <pc:chgData name="li bo" userId="86e360d6c7446f46" providerId="LiveId" clId="{B9A1CC41-973B-414B-B4B5-2641831FFD07}" dt="2022-09-09T10:27:40.030" v="45113"/>
        <pc:sldMkLst>
          <pc:docMk/>
          <pc:sldMk cId="1700986077" sldId="269"/>
        </pc:sldMkLst>
        <pc:spChg chg="mod">
          <ac:chgData name="li bo" userId="86e360d6c7446f46" providerId="LiveId" clId="{B9A1CC41-973B-414B-B4B5-2641831FFD07}" dt="2022-08-09T07:34:25.904" v="2348" actId="20577"/>
          <ac:spMkLst>
            <pc:docMk/>
            <pc:sldMk cId="1700986077" sldId="269"/>
            <ac:spMk id="2" creationId="{0C75C674-70A3-4942-B8AC-01028A4EC8A8}"/>
          </ac:spMkLst>
        </pc:spChg>
        <pc:spChg chg="del">
          <ac:chgData name="li bo" userId="86e360d6c7446f46" providerId="LiveId" clId="{B9A1CC41-973B-414B-B4B5-2641831FFD07}" dt="2022-08-09T07:34:30.102" v="2349" actId="478"/>
          <ac:spMkLst>
            <pc:docMk/>
            <pc:sldMk cId="1700986077" sldId="269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09T07:34:31.693" v="2350" actId="478"/>
          <ac:spMkLst>
            <pc:docMk/>
            <pc:sldMk cId="1700986077" sldId="269"/>
            <ac:spMk id="5" creationId="{390E1F13-2740-4B45-ADF1-447505475CF2}"/>
          </ac:spMkLst>
        </pc:spChg>
        <pc:spChg chg="add mod">
          <ac:chgData name="li bo" userId="86e360d6c7446f46" providerId="LiveId" clId="{B9A1CC41-973B-414B-B4B5-2641831FFD07}" dt="2022-08-09T07:48:52.430" v="2622" actId="1076"/>
          <ac:spMkLst>
            <pc:docMk/>
            <pc:sldMk cId="1700986077" sldId="269"/>
            <ac:spMk id="26" creationId="{539434D3-4397-4B90-B14E-924F37490B52}"/>
          </ac:spMkLst>
        </pc:spChg>
        <pc:spChg chg="add mod">
          <ac:chgData name="li bo" userId="86e360d6c7446f46" providerId="LiveId" clId="{B9A1CC41-973B-414B-B4B5-2641831FFD07}" dt="2022-08-09T07:48:52.430" v="2622" actId="1076"/>
          <ac:spMkLst>
            <pc:docMk/>
            <pc:sldMk cId="1700986077" sldId="269"/>
            <ac:spMk id="27" creationId="{91E380DD-1D29-4472-BF59-D6244790A3DE}"/>
          </ac:spMkLst>
        </pc:spChg>
        <pc:spChg chg="add del mod">
          <ac:chgData name="li bo" userId="86e360d6c7446f46" providerId="LiveId" clId="{B9A1CC41-973B-414B-B4B5-2641831FFD07}" dt="2022-08-09T07:41:18.339" v="2439" actId="478"/>
          <ac:spMkLst>
            <pc:docMk/>
            <pc:sldMk cId="1700986077" sldId="269"/>
            <ac:spMk id="28" creationId="{68E10C6C-F558-4D12-955F-2B0238FA00D5}"/>
          </ac:spMkLst>
        </pc:spChg>
        <pc:spChg chg="add mod">
          <ac:chgData name="li bo" userId="86e360d6c7446f46" providerId="LiveId" clId="{B9A1CC41-973B-414B-B4B5-2641831FFD07}" dt="2022-09-09T10:27:36.924" v="45112" actId="1076"/>
          <ac:spMkLst>
            <pc:docMk/>
            <pc:sldMk cId="1700986077" sldId="269"/>
            <ac:spMk id="29" creationId="{27271408-69E3-4D42-B3E0-F5050BF505CE}"/>
          </ac:spMkLst>
        </pc:spChg>
        <pc:picChg chg="del">
          <ac:chgData name="li bo" userId="86e360d6c7446f46" providerId="LiveId" clId="{B9A1CC41-973B-414B-B4B5-2641831FFD07}" dt="2022-08-09T07:34:34.776" v="2356" actId="478"/>
          <ac:picMkLst>
            <pc:docMk/>
            <pc:sldMk cId="1700986077" sldId="269"/>
            <ac:picMk id="8" creationId="{D997CBC8-68A7-426D-B26D-92CBD1EF1779}"/>
          </ac:picMkLst>
        </pc:picChg>
        <pc:picChg chg="del">
          <ac:chgData name="li bo" userId="86e360d6c7446f46" providerId="LiveId" clId="{B9A1CC41-973B-414B-B4B5-2641831FFD07}" dt="2022-08-09T07:34:33.858" v="2355" actId="478"/>
          <ac:picMkLst>
            <pc:docMk/>
            <pc:sldMk cId="1700986077" sldId="269"/>
            <ac:picMk id="11" creationId="{765D2159-8E16-4200-8AD9-5BFB8F9C9F60}"/>
          </ac:picMkLst>
        </pc:picChg>
        <pc:picChg chg="add mod">
          <ac:chgData name="li bo" userId="86e360d6c7446f46" providerId="LiveId" clId="{B9A1CC41-973B-414B-B4B5-2641831FFD07}" dt="2022-08-09T07:48:52.430" v="2622" actId="1076"/>
          <ac:picMkLst>
            <pc:docMk/>
            <pc:sldMk cId="1700986077" sldId="269"/>
            <ac:picMk id="12" creationId="{11756D78-82A1-4974-900D-3D179F55DA91}"/>
          </ac:picMkLst>
        </pc:picChg>
        <pc:picChg chg="add del mod">
          <ac:chgData name="li bo" userId="86e360d6c7446f46" providerId="LiveId" clId="{B9A1CC41-973B-414B-B4B5-2641831FFD07}" dt="2022-08-09T07:35:03.897" v="2362" actId="21"/>
          <ac:picMkLst>
            <pc:docMk/>
            <pc:sldMk cId="1700986077" sldId="269"/>
            <ac:picMk id="13" creationId="{11949005-BCAA-492C-855D-67D8193DF3C6}"/>
          </ac:picMkLst>
        </pc:picChg>
        <pc:picChg chg="del">
          <ac:chgData name="li bo" userId="86e360d6c7446f46" providerId="LiveId" clId="{B9A1CC41-973B-414B-B4B5-2641831FFD07}" dt="2022-08-09T07:34:33.478" v="2354" actId="478"/>
          <ac:picMkLst>
            <pc:docMk/>
            <pc:sldMk cId="1700986077" sldId="269"/>
            <ac:picMk id="14" creationId="{FBEEEE04-7F28-49BF-BFBE-101F00BE1778}"/>
          </ac:picMkLst>
        </pc:picChg>
        <pc:picChg chg="del">
          <ac:chgData name="li bo" userId="86e360d6c7446f46" providerId="LiveId" clId="{B9A1CC41-973B-414B-B4B5-2641831FFD07}" dt="2022-08-09T07:34:33.041" v="2353" actId="478"/>
          <ac:picMkLst>
            <pc:docMk/>
            <pc:sldMk cId="1700986077" sldId="269"/>
            <ac:picMk id="15" creationId="{B295CCC9-B645-4F70-B542-DFF880C0F041}"/>
          </ac:picMkLst>
        </pc:picChg>
        <pc:picChg chg="del">
          <ac:chgData name="li bo" userId="86e360d6c7446f46" providerId="LiveId" clId="{B9A1CC41-973B-414B-B4B5-2641831FFD07}" dt="2022-08-09T07:34:32.578" v="2352" actId="478"/>
          <ac:picMkLst>
            <pc:docMk/>
            <pc:sldMk cId="1700986077" sldId="269"/>
            <ac:picMk id="16" creationId="{BE0C42C5-A6B9-4689-8376-2643DE06E033}"/>
          </ac:picMkLst>
        </pc:picChg>
        <pc:picChg chg="del">
          <ac:chgData name="li bo" userId="86e360d6c7446f46" providerId="LiveId" clId="{B9A1CC41-973B-414B-B4B5-2641831FFD07}" dt="2022-08-09T07:34:32.193" v="2351" actId="478"/>
          <ac:picMkLst>
            <pc:docMk/>
            <pc:sldMk cId="1700986077" sldId="269"/>
            <ac:picMk id="17" creationId="{8EE495BD-6D86-4651-9564-B78491331428}"/>
          </ac:picMkLst>
        </pc:picChg>
        <pc:picChg chg="add del mod">
          <ac:chgData name="li bo" userId="86e360d6c7446f46" providerId="LiveId" clId="{B9A1CC41-973B-414B-B4B5-2641831FFD07}" dt="2022-08-09T07:35:03.897" v="2362" actId="21"/>
          <ac:picMkLst>
            <pc:docMk/>
            <pc:sldMk cId="1700986077" sldId="269"/>
            <ac:picMk id="18" creationId="{4C46ABE2-5259-45FB-9FEB-452F9F38E9F8}"/>
          </ac:picMkLst>
        </pc:picChg>
        <pc:picChg chg="add del mod">
          <ac:chgData name="li bo" userId="86e360d6c7446f46" providerId="LiveId" clId="{B9A1CC41-973B-414B-B4B5-2641831FFD07}" dt="2022-08-09T07:35:03.897" v="2362" actId="21"/>
          <ac:picMkLst>
            <pc:docMk/>
            <pc:sldMk cId="1700986077" sldId="269"/>
            <ac:picMk id="19" creationId="{2F2A05AD-68A9-457A-A93B-D6DD1DE3C419}"/>
          </ac:picMkLst>
        </pc:picChg>
        <pc:picChg chg="add mod">
          <ac:chgData name="li bo" userId="86e360d6c7446f46" providerId="LiveId" clId="{B9A1CC41-973B-414B-B4B5-2641831FFD07}" dt="2022-08-09T07:48:52.430" v="2622" actId="1076"/>
          <ac:picMkLst>
            <pc:docMk/>
            <pc:sldMk cId="1700986077" sldId="269"/>
            <ac:picMk id="20" creationId="{C7C41C9E-E1BD-4BE4-8F96-C4DB21E59C8F}"/>
          </ac:picMkLst>
        </pc:picChg>
        <pc:picChg chg="add mod">
          <ac:chgData name="li bo" userId="86e360d6c7446f46" providerId="LiveId" clId="{B9A1CC41-973B-414B-B4B5-2641831FFD07}" dt="2022-08-09T07:48:52.430" v="2622" actId="1076"/>
          <ac:picMkLst>
            <pc:docMk/>
            <pc:sldMk cId="1700986077" sldId="269"/>
            <ac:picMk id="21" creationId="{ECFA7F2E-D9AB-4EBB-A0B3-371B3048C860}"/>
          </ac:picMkLst>
        </pc:picChg>
        <pc:picChg chg="add mod">
          <ac:chgData name="li bo" userId="86e360d6c7446f46" providerId="LiveId" clId="{B9A1CC41-973B-414B-B4B5-2641831FFD07}" dt="2022-08-09T07:48:52.430" v="2622" actId="1076"/>
          <ac:picMkLst>
            <pc:docMk/>
            <pc:sldMk cId="1700986077" sldId="269"/>
            <ac:picMk id="22" creationId="{8025605F-7663-4752-81FA-1985C5ABB097}"/>
          </ac:picMkLst>
        </pc:picChg>
        <pc:picChg chg="add mod">
          <ac:chgData name="li bo" userId="86e360d6c7446f46" providerId="LiveId" clId="{B9A1CC41-973B-414B-B4B5-2641831FFD07}" dt="2022-08-09T07:48:52.430" v="2622" actId="1076"/>
          <ac:picMkLst>
            <pc:docMk/>
            <pc:sldMk cId="1700986077" sldId="269"/>
            <ac:picMk id="23" creationId="{EEDE1D9E-4671-46CD-A8E1-F5FB366927BD}"/>
          </ac:picMkLst>
        </pc:picChg>
        <pc:picChg chg="add mod">
          <ac:chgData name="li bo" userId="86e360d6c7446f46" providerId="LiveId" clId="{B9A1CC41-973B-414B-B4B5-2641831FFD07}" dt="2022-08-09T07:48:52.430" v="2622" actId="1076"/>
          <ac:picMkLst>
            <pc:docMk/>
            <pc:sldMk cId="1700986077" sldId="269"/>
            <ac:picMk id="24" creationId="{8AD7FC75-361C-468A-B3BB-732BFF5EAF60}"/>
          </ac:picMkLst>
        </pc:picChg>
        <pc:picChg chg="add mod">
          <ac:chgData name="li bo" userId="86e360d6c7446f46" providerId="LiveId" clId="{B9A1CC41-973B-414B-B4B5-2641831FFD07}" dt="2022-08-09T07:48:52.430" v="2622" actId="1076"/>
          <ac:picMkLst>
            <pc:docMk/>
            <pc:sldMk cId="1700986077" sldId="269"/>
            <ac:picMk id="25" creationId="{53233119-2274-44F8-9A4B-99ABB971FA1C}"/>
          </ac:picMkLst>
        </pc:picChg>
      </pc:sldChg>
      <pc:sldChg chg="addSp delSp modSp add mod modAnim">
        <pc:chgData name="li bo" userId="86e360d6c7446f46" providerId="LiveId" clId="{B9A1CC41-973B-414B-B4B5-2641831FFD07}" dt="2022-09-09T10:29:28.226" v="45120"/>
        <pc:sldMkLst>
          <pc:docMk/>
          <pc:sldMk cId="2184662103" sldId="270"/>
        </pc:sldMkLst>
        <pc:spChg chg="mod">
          <ac:chgData name="li bo" userId="86e360d6c7446f46" providerId="LiveId" clId="{B9A1CC41-973B-414B-B4B5-2641831FFD07}" dt="2022-08-09T07:49:00.736" v="2624" actId="20577"/>
          <ac:spMkLst>
            <pc:docMk/>
            <pc:sldMk cId="2184662103" sldId="270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09T07:51:07.484" v="2658" actId="20577"/>
          <ac:spMkLst>
            <pc:docMk/>
            <pc:sldMk cId="2184662103" sldId="270"/>
            <ac:spMk id="29" creationId="{27271408-69E3-4D42-B3E0-F5050BF505CE}"/>
          </ac:spMkLst>
        </pc:spChg>
        <pc:picChg chg="del">
          <ac:chgData name="li bo" userId="86e360d6c7446f46" providerId="LiveId" clId="{B9A1CC41-973B-414B-B4B5-2641831FFD07}" dt="2022-08-09T07:49:07.223" v="2625" actId="478"/>
          <ac:picMkLst>
            <pc:docMk/>
            <pc:sldMk cId="2184662103" sldId="270"/>
            <ac:picMk id="12" creationId="{11756D78-82A1-4974-900D-3D179F55DA91}"/>
          </ac:picMkLst>
        </pc:picChg>
        <pc:picChg chg="add mod">
          <ac:chgData name="li bo" userId="86e360d6c7446f46" providerId="LiveId" clId="{B9A1CC41-973B-414B-B4B5-2641831FFD07}" dt="2022-08-09T07:50:12.280" v="2644" actId="1076"/>
          <ac:picMkLst>
            <pc:docMk/>
            <pc:sldMk cId="2184662103" sldId="270"/>
            <ac:picMk id="13" creationId="{116ABA08-0AFF-47DD-B654-1DF03C96687A}"/>
          </ac:picMkLst>
        </pc:picChg>
        <pc:picChg chg="add mod">
          <ac:chgData name="li bo" userId="86e360d6c7446f46" providerId="LiveId" clId="{B9A1CC41-973B-414B-B4B5-2641831FFD07}" dt="2022-08-09T07:50:33.951" v="2648" actId="1076"/>
          <ac:picMkLst>
            <pc:docMk/>
            <pc:sldMk cId="2184662103" sldId="270"/>
            <ac:picMk id="14" creationId="{FACF376B-695F-4F6E-B699-225473FEAB86}"/>
          </ac:picMkLst>
        </pc:picChg>
        <pc:picChg chg="add mod">
          <ac:chgData name="li bo" userId="86e360d6c7446f46" providerId="LiveId" clId="{B9A1CC41-973B-414B-B4B5-2641831FFD07}" dt="2022-08-09T07:50:29.988" v="2647" actId="1076"/>
          <ac:picMkLst>
            <pc:docMk/>
            <pc:sldMk cId="2184662103" sldId="270"/>
            <ac:picMk id="15" creationId="{705E2E2A-102B-4784-8B65-14FBF66932BE}"/>
          </ac:picMkLst>
        </pc:picChg>
        <pc:picChg chg="add mod">
          <ac:chgData name="li bo" userId="86e360d6c7446f46" providerId="LiveId" clId="{B9A1CC41-973B-414B-B4B5-2641831FFD07}" dt="2022-08-09T07:50:29.988" v="2647" actId="1076"/>
          <ac:picMkLst>
            <pc:docMk/>
            <pc:sldMk cId="2184662103" sldId="270"/>
            <ac:picMk id="16" creationId="{8EBEF4C8-7EA3-4AA8-888C-79DEEAF88215}"/>
          </ac:picMkLst>
        </pc:picChg>
        <pc:picChg chg="add del mod">
          <ac:chgData name="li bo" userId="86e360d6c7446f46" providerId="LiveId" clId="{B9A1CC41-973B-414B-B4B5-2641831FFD07}" dt="2022-08-09T07:49:40.560" v="2635" actId="478"/>
          <ac:picMkLst>
            <pc:docMk/>
            <pc:sldMk cId="2184662103" sldId="270"/>
            <ac:picMk id="17" creationId="{6258C28C-2A04-472E-9EB0-DB41D017C86A}"/>
          </ac:picMkLst>
        </pc:picChg>
        <pc:picChg chg="add mod">
          <ac:chgData name="li bo" userId="86e360d6c7446f46" providerId="LiveId" clId="{B9A1CC41-973B-414B-B4B5-2641831FFD07}" dt="2022-08-09T07:50:20.013" v="2646" actId="1076"/>
          <ac:picMkLst>
            <pc:docMk/>
            <pc:sldMk cId="2184662103" sldId="270"/>
            <ac:picMk id="18" creationId="{029AC478-40A2-4A17-8A17-3F9E3A6AC4D4}"/>
          </ac:picMkLst>
        </pc:picChg>
        <pc:picChg chg="del">
          <ac:chgData name="li bo" userId="86e360d6c7446f46" providerId="LiveId" clId="{B9A1CC41-973B-414B-B4B5-2641831FFD07}" dt="2022-08-09T07:49:33.556" v="2631" actId="478"/>
          <ac:picMkLst>
            <pc:docMk/>
            <pc:sldMk cId="2184662103" sldId="270"/>
            <ac:picMk id="20" creationId="{C7C41C9E-E1BD-4BE4-8F96-C4DB21E59C8F}"/>
          </ac:picMkLst>
        </pc:picChg>
        <pc:picChg chg="del">
          <ac:chgData name="li bo" userId="86e360d6c7446f46" providerId="LiveId" clId="{B9A1CC41-973B-414B-B4B5-2641831FFD07}" dt="2022-08-09T07:49:34.048" v="2632" actId="478"/>
          <ac:picMkLst>
            <pc:docMk/>
            <pc:sldMk cId="2184662103" sldId="270"/>
            <ac:picMk id="21" creationId="{ECFA7F2E-D9AB-4EBB-A0B3-371B3048C860}"/>
          </ac:picMkLst>
        </pc:picChg>
        <pc:picChg chg="del">
          <ac:chgData name="li bo" userId="86e360d6c7446f46" providerId="LiveId" clId="{B9A1CC41-973B-414B-B4B5-2641831FFD07}" dt="2022-08-09T07:49:20.351" v="2628" actId="478"/>
          <ac:picMkLst>
            <pc:docMk/>
            <pc:sldMk cId="2184662103" sldId="270"/>
            <ac:picMk id="23" creationId="{EEDE1D9E-4671-46CD-A8E1-F5FB366927BD}"/>
          </ac:picMkLst>
        </pc:picChg>
        <pc:picChg chg="del">
          <ac:chgData name="li bo" userId="86e360d6c7446f46" providerId="LiveId" clId="{B9A1CC41-973B-414B-B4B5-2641831FFD07}" dt="2022-08-09T07:50:01.158" v="2639" actId="478"/>
          <ac:picMkLst>
            <pc:docMk/>
            <pc:sldMk cId="2184662103" sldId="270"/>
            <ac:picMk id="24" creationId="{8AD7FC75-361C-468A-B3BB-732BFF5EAF60}"/>
          </ac:picMkLst>
        </pc:picChg>
      </pc:sldChg>
      <pc:sldChg chg="addSp delSp modSp add mod modAnim">
        <pc:chgData name="li bo" userId="86e360d6c7446f46" providerId="LiveId" clId="{B9A1CC41-973B-414B-B4B5-2641831FFD07}" dt="2022-09-09T10:30:13.826" v="45127"/>
        <pc:sldMkLst>
          <pc:docMk/>
          <pc:sldMk cId="1025737319" sldId="271"/>
        </pc:sldMkLst>
        <pc:spChg chg="mod">
          <ac:chgData name="li bo" userId="86e360d6c7446f46" providerId="LiveId" clId="{B9A1CC41-973B-414B-B4B5-2641831FFD07}" dt="2022-08-09T07:51:33.966" v="2660" actId="20577"/>
          <ac:spMkLst>
            <pc:docMk/>
            <pc:sldMk cId="1025737319" sldId="271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09T07:53:10.529" v="2682" actId="207"/>
          <ac:spMkLst>
            <pc:docMk/>
            <pc:sldMk cId="1025737319" sldId="271"/>
            <ac:spMk id="26" creationId="{539434D3-4397-4B90-B14E-924F37490B52}"/>
          </ac:spMkLst>
        </pc:spChg>
        <pc:spChg chg="mod">
          <ac:chgData name="li bo" userId="86e360d6c7446f46" providerId="LiveId" clId="{B9A1CC41-973B-414B-B4B5-2641831FFD07}" dt="2022-08-09T07:56:20.228" v="2835" actId="20577"/>
          <ac:spMkLst>
            <pc:docMk/>
            <pc:sldMk cId="1025737319" sldId="271"/>
            <ac:spMk id="27" creationId="{91E380DD-1D29-4472-BF59-D6244790A3DE}"/>
          </ac:spMkLst>
        </pc:spChg>
        <pc:spChg chg="mod">
          <ac:chgData name="li bo" userId="86e360d6c7446f46" providerId="LiveId" clId="{B9A1CC41-973B-414B-B4B5-2641831FFD07}" dt="2022-08-09T07:56:19.071" v="2833" actId="20577"/>
          <ac:spMkLst>
            <pc:docMk/>
            <pc:sldMk cId="1025737319" sldId="271"/>
            <ac:spMk id="29" creationId="{27271408-69E3-4D42-B3E0-F5050BF505CE}"/>
          </ac:spMkLst>
        </pc:spChg>
        <pc:picChg chg="del">
          <ac:chgData name="li bo" userId="86e360d6c7446f46" providerId="LiveId" clId="{B9A1CC41-973B-414B-B4B5-2641831FFD07}" dt="2022-08-09T07:51:50.837" v="2661" actId="478"/>
          <ac:picMkLst>
            <pc:docMk/>
            <pc:sldMk cId="1025737319" sldId="271"/>
            <ac:picMk id="12" creationId="{11756D78-82A1-4974-900D-3D179F55DA91}"/>
          </ac:picMkLst>
        </pc:picChg>
        <pc:picChg chg="add mod">
          <ac:chgData name="li bo" userId="86e360d6c7446f46" providerId="LiveId" clId="{B9A1CC41-973B-414B-B4B5-2641831FFD07}" dt="2022-08-09T07:52:32.739" v="2672" actId="1076"/>
          <ac:picMkLst>
            <pc:docMk/>
            <pc:sldMk cId="1025737319" sldId="271"/>
            <ac:picMk id="13" creationId="{436C0E44-72B7-4238-9D20-E42FC06F2B6E}"/>
          </ac:picMkLst>
        </pc:picChg>
        <pc:picChg chg="add mod">
          <ac:chgData name="li bo" userId="86e360d6c7446f46" providerId="LiveId" clId="{B9A1CC41-973B-414B-B4B5-2641831FFD07}" dt="2022-08-09T07:54:30.341" v="2710" actId="1076"/>
          <ac:picMkLst>
            <pc:docMk/>
            <pc:sldMk cId="1025737319" sldId="271"/>
            <ac:picMk id="14" creationId="{6A58A3CA-4A19-4D21-B8C5-0015D770BD94}"/>
          </ac:picMkLst>
        </pc:picChg>
        <pc:picChg chg="add mod">
          <ac:chgData name="li bo" userId="86e360d6c7446f46" providerId="LiveId" clId="{B9A1CC41-973B-414B-B4B5-2641831FFD07}" dt="2022-08-09T07:52:36.313" v="2673" actId="1076"/>
          <ac:picMkLst>
            <pc:docMk/>
            <pc:sldMk cId="1025737319" sldId="271"/>
            <ac:picMk id="15" creationId="{49FF2C6A-4EFB-4629-8ED3-B95C446D059F}"/>
          </ac:picMkLst>
        </pc:picChg>
        <pc:picChg chg="add mod">
          <ac:chgData name="li bo" userId="86e360d6c7446f46" providerId="LiveId" clId="{B9A1CC41-973B-414B-B4B5-2641831FFD07}" dt="2022-08-09T07:52:46.727" v="2676" actId="1076"/>
          <ac:picMkLst>
            <pc:docMk/>
            <pc:sldMk cId="1025737319" sldId="271"/>
            <ac:picMk id="16" creationId="{DF8F647A-9903-4049-B05E-5CD666202FED}"/>
          </ac:picMkLst>
        </pc:picChg>
        <pc:picChg chg="add mod">
          <ac:chgData name="li bo" userId="86e360d6c7446f46" providerId="LiveId" clId="{B9A1CC41-973B-414B-B4B5-2641831FFD07}" dt="2022-08-09T07:52:44.603" v="2675" actId="1076"/>
          <ac:picMkLst>
            <pc:docMk/>
            <pc:sldMk cId="1025737319" sldId="271"/>
            <ac:picMk id="17" creationId="{8F76CD5B-4716-48E8-A386-0377DBD7FF10}"/>
          </ac:picMkLst>
        </pc:picChg>
        <pc:picChg chg="add mod">
          <ac:chgData name="li bo" userId="86e360d6c7446f46" providerId="LiveId" clId="{B9A1CC41-973B-414B-B4B5-2641831FFD07}" dt="2022-08-09T07:54:46.497" v="2713" actId="1076"/>
          <ac:picMkLst>
            <pc:docMk/>
            <pc:sldMk cId="1025737319" sldId="271"/>
            <ac:picMk id="18" creationId="{6C733D84-7555-4274-A417-83B3F79A155A}"/>
          </ac:picMkLst>
        </pc:picChg>
        <pc:picChg chg="add mod">
          <ac:chgData name="li bo" userId="86e360d6c7446f46" providerId="LiveId" clId="{B9A1CC41-973B-414B-B4B5-2641831FFD07}" dt="2022-08-09T07:53:53.046" v="2704" actId="1076"/>
          <ac:picMkLst>
            <pc:docMk/>
            <pc:sldMk cId="1025737319" sldId="271"/>
            <ac:picMk id="19" creationId="{5CD11E2A-44E4-4F2C-8680-E510B851812C}"/>
          </ac:picMkLst>
        </pc:picChg>
        <pc:picChg chg="del">
          <ac:chgData name="li bo" userId="86e360d6c7446f46" providerId="LiveId" clId="{B9A1CC41-973B-414B-B4B5-2641831FFD07}" dt="2022-08-09T07:52:20.805" v="2667" actId="478"/>
          <ac:picMkLst>
            <pc:docMk/>
            <pc:sldMk cId="1025737319" sldId="271"/>
            <ac:picMk id="20" creationId="{C7C41C9E-E1BD-4BE4-8F96-C4DB21E59C8F}"/>
          </ac:picMkLst>
        </pc:picChg>
        <pc:picChg chg="del">
          <ac:chgData name="li bo" userId="86e360d6c7446f46" providerId="LiveId" clId="{B9A1CC41-973B-414B-B4B5-2641831FFD07}" dt="2022-08-09T07:52:20.805" v="2667" actId="478"/>
          <ac:picMkLst>
            <pc:docMk/>
            <pc:sldMk cId="1025737319" sldId="271"/>
            <ac:picMk id="21" creationId="{ECFA7F2E-D9AB-4EBB-A0B3-371B3048C860}"/>
          </ac:picMkLst>
        </pc:picChg>
        <pc:picChg chg="del">
          <ac:chgData name="li bo" userId="86e360d6c7446f46" providerId="LiveId" clId="{B9A1CC41-973B-414B-B4B5-2641831FFD07}" dt="2022-08-09T07:52:20.805" v="2667" actId="478"/>
          <ac:picMkLst>
            <pc:docMk/>
            <pc:sldMk cId="1025737319" sldId="271"/>
            <ac:picMk id="22" creationId="{8025605F-7663-4752-81FA-1985C5ABB097}"/>
          </ac:picMkLst>
        </pc:picChg>
        <pc:picChg chg="del">
          <ac:chgData name="li bo" userId="86e360d6c7446f46" providerId="LiveId" clId="{B9A1CC41-973B-414B-B4B5-2641831FFD07}" dt="2022-08-09T07:52:07.988" v="2664" actId="478"/>
          <ac:picMkLst>
            <pc:docMk/>
            <pc:sldMk cId="1025737319" sldId="271"/>
            <ac:picMk id="23" creationId="{EEDE1D9E-4671-46CD-A8E1-F5FB366927BD}"/>
          </ac:picMkLst>
        </pc:picChg>
        <pc:picChg chg="del">
          <ac:chgData name="li bo" userId="86e360d6c7446f46" providerId="LiveId" clId="{B9A1CC41-973B-414B-B4B5-2641831FFD07}" dt="2022-08-09T07:52:57.532" v="2679" actId="478"/>
          <ac:picMkLst>
            <pc:docMk/>
            <pc:sldMk cId="1025737319" sldId="271"/>
            <ac:picMk id="24" creationId="{8AD7FC75-361C-468A-B3BB-732BFF5EAF60}"/>
          </ac:picMkLst>
        </pc:picChg>
        <pc:picChg chg="del">
          <ac:chgData name="li bo" userId="86e360d6c7446f46" providerId="LiveId" clId="{B9A1CC41-973B-414B-B4B5-2641831FFD07}" dt="2022-08-09T07:53:50.012" v="2702" actId="478"/>
          <ac:picMkLst>
            <pc:docMk/>
            <pc:sldMk cId="1025737319" sldId="271"/>
            <ac:picMk id="25" creationId="{53233119-2274-44F8-9A4B-99ABB971FA1C}"/>
          </ac:picMkLst>
        </pc:picChg>
      </pc:sldChg>
      <pc:sldChg chg="add del">
        <pc:chgData name="li bo" userId="86e360d6c7446f46" providerId="LiveId" clId="{B9A1CC41-973B-414B-B4B5-2641831FFD07}" dt="2022-09-09T10:30:30.626" v="45128" actId="47"/>
        <pc:sldMkLst>
          <pc:docMk/>
          <pc:sldMk cId="3618496042" sldId="272"/>
        </pc:sldMkLst>
      </pc:sldChg>
      <pc:sldChg chg="addSp delSp modSp add mod modAnim">
        <pc:chgData name="li bo" userId="86e360d6c7446f46" providerId="LiveId" clId="{B9A1CC41-973B-414B-B4B5-2641831FFD07}" dt="2022-09-09T10:30:58.410" v="45132"/>
        <pc:sldMkLst>
          <pc:docMk/>
          <pc:sldMk cId="1155401075" sldId="273"/>
        </pc:sldMkLst>
        <pc:spChg chg="mod">
          <ac:chgData name="li bo" userId="86e360d6c7446f46" providerId="LiveId" clId="{B9A1CC41-973B-414B-B4B5-2641831FFD07}" dt="2022-08-09T15:25:52.048" v="3501" actId="20577"/>
          <ac:spMkLst>
            <pc:docMk/>
            <pc:sldMk cId="1155401075" sldId="273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0T05:53:34.778" v="3626" actId="1076"/>
          <ac:spMkLst>
            <pc:docMk/>
            <pc:sldMk cId="1155401075" sldId="273"/>
            <ac:spMk id="3" creationId="{400792E5-9ED7-46C4-9C77-27C8DA7ECC9A}"/>
          </ac:spMkLst>
        </pc:spChg>
        <pc:spChg chg="add mod">
          <ac:chgData name="li bo" userId="86e360d6c7446f46" providerId="LiveId" clId="{B9A1CC41-973B-414B-B4B5-2641831FFD07}" dt="2022-08-10T05:54:08.094" v="3629" actId="1076"/>
          <ac:spMkLst>
            <pc:docMk/>
            <pc:sldMk cId="1155401075" sldId="273"/>
            <ac:spMk id="5" creationId="{5D03D53A-459D-4DFF-B757-C1F19458712E}"/>
          </ac:spMkLst>
        </pc:spChg>
        <pc:spChg chg="mod">
          <ac:chgData name="li bo" userId="86e360d6c7446f46" providerId="LiveId" clId="{B9A1CC41-973B-414B-B4B5-2641831FFD07}" dt="2022-08-10T05:54:08.094" v="3629" actId="1076"/>
          <ac:spMkLst>
            <pc:docMk/>
            <pc:sldMk cId="1155401075" sldId="273"/>
            <ac:spMk id="9" creationId="{1750D41F-5CC0-4377-BB1D-6F6C15E30F05}"/>
          </ac:spMkLst>
        </pc:spChg>
        <pc:spChg chg="mod">
          <ac:chgData name="li bo" userId="86e360d6c7446f46" providerId="LiveId" clId="{B9A1CC41-973B-414B-B4B5-2641831FFD07}" dt="2022-08-09T14:14:54.314" v="2953"/>
          <ac:spMkLst>
            <pc:docMk/>
            <pc:sldMk cId="1155401075" sldId="273"/>
            <ac:spMk id="12" creationId="{2B0F78B5-DC00-4813-8464-BA005C4D1FC6}"/>
          </ac:spMkLst>
        </pc:spChg>
        <pc:spChg chg="add mod">
          <ac:chgData name="li bo" userId="86e360d6c7446f46" providerId="LiveId" clId="{B9A1CC41-973B-414B-B4B5-2641831FFD07}" dt="2022-08-10T05:53:41.569" v="3628" actId="571"/>
          <ac:spMkLst>
            <pc:docMk/>
            <pc:sldMk cId="1155401075" sldId="273"/>
            <ac:spMk id="13" creationId="{812570E6-6B9F-43B2-9260-4F7B7F0EFB89}"/>
          </ac:spMkLst>
        </pc:spChg>
        <pc:spChg chg="add mod">
          <ac:chgData name="li bo" userId="86e360d6c7446f46" providerId="LiveId" clId="{B9A1CC41-973B-414B-B4B5-2641831FFD07}" dt="2022-08-10T05:53:41.569" v="3628" actId="571"/>
          <ac:spMkLst>
            <pc:docMk/>
            <pc:sldMk cId="1155401075" sldId="273"/>
            <ac:spMk id="14" creationId="{A27D6A5D-EB1F-4855-AB2F-A1F287594DD1}"/>
          </ac:spMkLst>
        </pc:spChg>
        <pc:spChg chg="add mod">
          <ac:chgData name="li bo" userId="86e360d6c7446f46" providerId="LiveId" clId="{B9A1CC41-973B-414B-B4B5-2641831FFD07}" dt="2022-08-10T05:53:41.569" v="3628" actId="571"/>
          <ac:spMkLst>
            <pc:docMk/>
            <pc:sldMk cId="1155401075" sldId="273"/>
            <ac:spMk id="16" creationId="{C16F39CC-1C0E-49CB-AB79-8A3732A9C878}"/>
          </ac:spMkLst>
        </pc:spChg>
        <pc:spChg chg="mod">
          <ac:chgData name="li bo" userId="86e360d6c7446f46" providerId="LiveId" clId="{B9A1CC41-973B-414B-B4B5-2641831FFD07}" dt="2022-08-10T05:53:41.569" v="3628" actId="571"/>
          <ac:spMkLst>
            <pc:docMk/>
            <pc:sldMk cId="1155401075" sldId="273"/>
            <ac:spMk id="20" creationId="{BC86F0A1-239B-4F20-9281-AFAF3504F12D}"/>
          </ac:spMkLst>
        </pc:spChg>
        <pc:grpChg chg="add mod">
          <ac:chgData name="li bo" userId="86e360d6c7446f46" providerId="LiveId" clId="{B9A1CC41-973B-414B-B4B5-2641831FFD07}" dt="2022-08-10T05:54:08.094" v="3629" actId="1076"/>
          <ac:grpSpMkLst>
            <pc:docMk/>
            <pc:sldMk cId="1155401075" sldId="273"/>
            <ac:grpSpMk id="7" creationId="{72949E2B-8564-4B23-8F28-34EF0FCEEEEB}"/>
          </ac:grpSpMkLst>
        </pc:grpChg>
        <pc:grpChg chg="add del mod">
          <ac:chgData name="li bo" userId="86e360d6c7446f46" providerId="LiveId" clId="{B9A1CC41-973B-414B-B4B5-2641831FFD07}" dt="2022-08-09T14:14:55.594" v="2954"/>
          <ac:grpSpMkLst>
            <pc:docMk/>
            <pc:sldMk cId="1155401075" sldId="273"/>
            <ac:grpSpMk id="10" creationId="{77BE83E2-2DEC-432C-8E18-5208E2288A2E}"/>
          </ac:grpSpMkLst>
        </pc:grpChg>
        <pc:grpChg chg="add mod">
          <ac:chgData name="li bo" userId="86e360d6c7446f46" providerId="LiveId" clId="{B9A1CC41-973B-414B-B4B5-2641831FFD07}" dt="2022-08-10T05:53:41.569" v="3628" actId="571"/>
          <ac:grpSpMkLst>
            <pc:docMk/>
            <pc:sldMk cId="1155401075" sldId="273"/>
            <ac:grpSpMk id="18" creationId="{5F3BA815-FBF4-4435-A48E-48B6CE336BC3}"/>
          </ac:grpSpMkLst>
        </pc:grpChg>
        <pc:picChg chg="add mod">
          <ac:chgData name="li bo" userId="86e360d6c7446f46" providerId="LiveId" clId="{B9A1CC41-973B-414B-B4B5-2641831FFD07}" dt="2022-08-10T05:54:08.094" v="3629" actId="1076"/>
          <ac:picMkLst>
            <pc:docMk/>
            <pc:sldMk cId="1155401075" sldId="273"/>
            <ac:picMk id="4" creationId="{594894B8-117B-4D3F-B3EF-3930A19BD66E}"/>
          </ac:picMkLst>
        </pc:picChg>
        <pc:picChg chg="add mod">
          <ac:chgData name="li bo" userId="86e360d6c7446f46" providerId="LiveId" clId="{B9A1CC41-973B-414B-B4B5-2641831FFD07}" dt="2022-08-10T05:54:08.094" v="3629" actId="1076"/>
          <ac:picMkLst>
            <pc:docMk/>
            <pc:sldMk cId="1155401075" sldId="273"/>
            <ac:picMk id="6" creationId="{206434E1-A02F-437B-ACB9-AC1B108D8A4A}"/>
          </ac:picMkLst>
        </pc:picChg>
        <pc:picChg chg="mod">
          <ac:chgData name="li bo" userId="86e360d6c7446f46" providerId="LiveId" clId="{B9A1CC41-973B-414B-B4B5-2641831FFD07}" dt="2022-08-10T05:54:08.094" v="3629" actId="1076"/>
          <ac:picMkLst>
            <pc:docMk/>
            <pc:sldMk cId="1155401075" sldId="273"/>
            <ac:picMk id="8" creationId="{7A683CEF-AD59-468A-8849-ED852488ABF7}"/>
          </ac:picMkLst>
        </pc:picChg>
        <pc:picChg chg="mod">
          <ac:chgData name="li bo" userId="86e360d6c7446f46" providerId="LiveId" clId="{B9A1CC41-973B-414B-B4B5-2641831FFD07}" dt="2022-08-09T14:14:54.314" v="2953"/>
          <ac:picMkLst>
            <pc:docMk/>
            <pc:sldMk cId="1155401075" sldId="273"/>
            <ac:picMk id="11" creationId="{5442D94C-38FD-4934-811F-913E771941C4}"/>
          </ac:picMkLst>
        </pc:picChg>
        <pc:picChg chg="add mod">
          <ac:chgData name="li bo" userId="86e360d6c7446f46" providerId="LiveId" clId="{B9A1CC41-973B-414B-B4B5-2641831FFD07}" dt="2022-08-10T05:53:41.569" v="3628" actId="571"/>
          <ac:picMkLst>
            <pc:docMk/>
            <pc:sldMk cId="1155401075" sldId="273"/>
            <ac:picMk id="15" creationId="{7A44B0EC-75B9-4DEE-937B-DBE46E9BB6BF}"/>
          </ac:picMkLst>
        </pc:picChg>
        <pc:picChg chg="add mod">
          <ac:chgData name="li bo" userId="86e360d6c7446f46" providerId="LiveId" clId="{B9A1CC41-973B-414B-B4B5-2641831FFD07}" dt="2022-08-10T05:53:41.569" v="3628" actId="571"/>
          <ac:picMkLst>
            <pc:docMk/>
            <pc:sldMk cId="1155401075" sldId="273"/>
            <ac:picMk id="17" creationId="{2041B4D1-F2AF-46AD-83D5-FE2AA459E8CE}"/>
          </ac:picMkLst>
        </pc:picChg>
        <pc:picChg chg="mod">
          <ac:chgData name="li bo" userId="86e360d6c7446f46" providerId="LiveId" clId="{B9A1CC41-973B-414B-B4B5-2641831FFD07}" dt="2022-08-10T05:53:41.569" v="3628" actId="571"/>
          <ac:picMkLst>
            <pc:docMk/>
            <pc:sldMk cId="1155401075" sldId="273"/>
            <ac:picMk id="19" creationId="{65D10AAC-A7FA-42D4-BA63-C4E0CC2D4880}"/>
          </ac:picMkLst>
        </pc:picChg>
      </pc:sldChg>
      <pc:sldChg chg="addSp delSp modSp add mod modAnim">
        <pc:chgData name="li bo" userId="86e360d6c7446f46" providerId="LiveId" clId="{B9A1CC41-973B-414B-B4B5-2641831FFD07}" dt="2022-09-09T10:31:36.244" v="45137"/>
        <pc:sldMkLst>
          <pc:docMk/>
          <pc:sldMk cId="1656015872" sldId="274"/>
        </pc:sldMkLst>
        <pc:spChg chg="del mod">
          <ac:chgData name="li bo" userId="86e360d6c7446f46" providerId="LiveId" clId="{B9A1CC41-973B-414B-B4B5-2641831FFD07}" dt="2022-08-09T14:15:30.607" v="2957" actId="478"/>
          <ac:spMkLst>
            <pc:docMk/>
            <pc:sldMk cId="1656015872" sldId="274"/>
            <ac:spMk id="3" creationId="{400792E5-9ED7-46C4-9C77-27C8DA7ECC9A}"/>
          </ac:spMkLst>
        </pc:spChg>
        <pc:spChg chg="del mod">
          <ac:chgData name="li bo" userId="86e360d6c7446f46" providerId="LiveId" clId="{B9A1CC41-973B-414B-B4B5-2641831FFD07}" dt="2022-08-09T14:15:33.936" v="2959" actId="478"/>
          <ac:spMkLst>
            <pc:docMk/>
            <pc:sldMk cId="1656015872" sldId="274"/>
            <ac:spMk id="5" creationId="{5D03D53A-459D-4DFF-B757-C1F19458712E}"/>
          </ac:spMkLst>
        </pc:spChg>
        <pc:spChg chg="mod">
          <ac:chgData name="li bo" userId="86e360d6c7446f46" providerId="LiveId" clId="{B9A1CC41-973B-414B-B4B5-2641831FFD07}" dt="2022-08-09T14:16:36.528" v="2965" actId="1076"/>
          <ac:spMkLst>
            <pc:docMk/>
            <pc:sldMk cId="1656015872" sldId="274"/>
            <ac:spMk id="9" creationId="{1750D41F-5CC0-4377-BB1D-6F6C15E30F05}"/>
          </ac:spMkLst>
        </pc:spChg>
        <pc:spChg chg="add mod">
          <ac:chgData name="li bo" userId="86e360d6c7446f46" providerId="LiveId" clId="{B9A1CC41-973B-414B-B4B5-2641831FFD07}" dt="2022-08-09T14:25:58.694" v="3171" actId="1076"/>
          <ac:spMkLst>
            <pc:docMk/>
            <pc:sldMk cId="1656015872" sldId="274"/>
            <ac:spMk id="12" creationId="{8DA7CF1B-BCCE-4869-98FB-710761DE1F75}"/>
          </ac:spMkLst>
        </pc:spChg>
        <pc:spChg chg="add mod">
          <ac:chgData name="li bo" userId="86e360d6c7446f46" providerId="LiveId" clId="{B9A1CC41-973B-414B-B4B5-2641831FFD07}" dt="2022-08-09T14:25:58.694" v="3171" actId="1076"/>
          <ac:spMkLst>
            <pc:docMk/>
            <pc:sldMk cId="1656015872" sldId="274"/>
            <ac:spMk id="13" creationId="{EB67942E-7F2C-474E-B597-528BBBC3BEF0}"/>
          </ac:spMkLst>
        </pc:spChg>
        <pc:spChg chg="del mod">
          <ac:chgData name="li bo" userId="86e360d6c7446f46" providerId="LiveId" clId="{B9A1CC41-973B-414B-B4B5-2641831FFD07}" dt="2022-08-09T14:19:14.403" v="3010" actId="478"/>
          <ac:spMkLst>
            <pc:docMk/>
            <pc:sldMk cId="1656015872" sldId="274"/>
            <ac:spMk id="16" creationId="{65F71F4E-86AB-4B5E-A5AD-6800B3D5491D}"/>
          </ac:spMkLst>
        </pc:spChg>
        <pc:spChg chg="add mod">
          <ac:chgData name="li bo" userId="86e360d6c7446f46" providerId="LiveId" clId="{B9A1CC41-973B-414B-B4B5-2641831FFD07}" dt="2022-09-09T10:31:28.849" v="45135" actId="1076"/>
          <ac:spMkLst>
            <pc:docMk/>
            <pc:sldMk cId="1656015872" sldId="274"/>
            <ac:spMk id="22" creationId="{BCD82ACD-130F-449A-AFE1-3FD7C8EF3B4B}"/>
          </ac:spMkLst>
        </pc:spChg>
        <pc:grpChg chg="del mod">
          <ac:chgData name="li bo" userId="86e360d6c7446f46" providerId="LiveId" clId="{B9A1CC41-973B-414B-B4B5-2641831FFD07}" dt="2022-08-09T14:16:37.983" v="2966" actId="478"/>
          <ac:grpSpMkLst>
            <pc:docMk/>
            <pc:sldMk cId="1656015872" sldId="274"/>
            <ac:grpSpMk id="7" creationId="{72949E2B-8564-4B23-8F28-34EF0FCEEEEB}"/>
          </ac:grpSpMkLst>
        </pc:grpChg>
        <pc:grpChg chg="add del mod">
          <ac:chgData name="li bo" userId="86e360d6c7446f46" providerId="LiveId" clId="{B9A1CC41-973B-414B-B4B5-2641831FFD07}" dt="2022-08-09T14:19:14.403" v="3010" actId="478"/>
          <ac:grpSpMkLst>
            <pc:docMk/>
            <pc:sldMk cId="1656015872" sldId="274"/>
            <ac:grpSpMk id="14" creationId="{D0BDBF71-A510-4B28-AED8-E71694037E34}"/>
          </ac:grpSpMkLst>
        </pc:grpChg>
        <pc:picChg chg="del mod">
          <ac:chgData name="li bo" userId="86e360d6c7446f46" providerId="LiveId" clId="{B9A1CC41-973B-414B-B4B5-2641831FFD07}" dt="2022-08-09T14:16:38.559" v="2967" actId="478"/>
          <ac:picMkLst>
            <pc:docMk/>
            <pc:sldMk cId="1656015872" sldId="274"/>
            <ac:picMk id="4" creationId="{594894B8-117B-4D3F-B3EF-3930A19BD66E}"/>
          </ac:picMkLst>
        </pc:picChg>
        <pc:picChg chg="del">
          <ac:chgData name="li bo" userId="86e360d6c7446f46" providerId="LiveId" clId="{B9A1CC41-973B-414B-B4B5-2641831FFD07}" dt="2022-08-09T14:15:47.553" v="2964" actId="478"/>
          <ac:picMkLst>
            <pc:docMk/>
            <pc:sldMk cId="1656015872" sldId="274"/>
            <ac:picMk id="6" creationId="{206434E1-A02F-437B-ACB9-AC1B108D8A4A}"/>
          </ac:picMkLst>
        </pc:picChg>
        <pc:picChg chg="mod">
          <ac:chgData name="li bo" userId="86e360d6c7446f46" providerId="LiveId" clId="{B9A1CC41-973B-414B-B4B5-2641831FFD07}" dt="2022-08-09T14:16:36.528" v="2965" actId="1076"/>
          <ac:picMkLst>
            <pc:docMk/>
            <pc:sldMk cId="1656015872" sldId="274"/>
            <ac:picMk id="8" creationId="{7A683CEF-AD59-468A-8849-ED852488ABF7}"/>
          </ac:picMkLst>
        </pc:picChg>
        <pc:picChg chg="add mod">
          <ac:chgData name="li bo" userId="86e360d6c7446f46" providerId="LiveId" clId="{B9A1CC41-973B-414B-B4B5-2641831FFD07}" dt="2022-08-09T14:25:58.694" v="3171" actId="1076"/>
          <ac:picMkLst>
            <pc:docMk/>
            <pc:sldMk cId="1656015872" sldId="274"/>
            <ac:picMk id="10" creationId="{7814EC08-1665-4FB9-94BD-53C022368AF4}"/>
          </ac:picMkLst>
        </pc:picChg>
        <pc:picChg chg="add mod">
          <ac:chgData name="li bo" userId="86e360d6c7446f46" providerId="LiveId" clId="{B9A1CC41-973B-414B-B4B5-2641831FFD07}" dt="2022-08-09T14:22:40.002" v="3066" actId="1076"/>
          <ac:picMkLst>
            <pc:docMk/>
            <pc:sldMk cId="1656015872" sldId="274"/>
            <ac:picMk id="11" creationId="{941936DE-8156-487D-BB80-86DCB4671243}"/>
          </ac:picMkLst>
        </pc:picChg>
        <pc:picChg chg="mod">
          <ac:chgData name="li bo" userId="86e360d6c7446f46" providerId="LiveId" clId="{B9A1CC41-973B-414B-B4B5-2641831FFD07}" dt="2022-08-09T14:19:15.625" v="3011" actId="1076"/>
          <ac:picMkLst>
            <pc:docMk/>
            <pc:sldMk cId="1656015872" sldId="274"/>
            <ac:picMk id="15" creationId="{B10F76AB-8252-45FC-A134-D6FD7291BE7F}"/>
          </ac:picMkLst>
        </pc:picChg>
        <pc:picChg chg="del mod ord">
          <ac:chgData name="li bo" userId="86e360d6c7446f46" providerId="LiveId" clId="{B9A1CC41-973B-414B-B4B5-2641831FFD07}" dt="2022-08-09T14:23:08.874" v="3087" actId="478"/>
          <ac:picMkLst>
            <pc:docMk/>
            <pc:sldMk cId="1656015872" sldId="274"/>
            <ac:picMk id="18" creationId="{533AEE03-A38B-45B3-8C1C-0A4386487E6E}"/>
          </ac:picMkLst>
        </pc:picChg>
        <pc:picChg chg="add mod">
          <ac:chgData name="li bo" userId="86e360d6c7446f46" providerId="LiveId" clId="{B9A1CC41-973B-414B-B4B5-2641831FFD07}" dt="2022-08-09T14:25:58.694" v="3171" actId="1076"/>
          <ac:picMkLst>
            <pc:docMk/>
            <pc:sldMk cId="1656015872" sldId="274"/>
            <ac:picMk id="19" creationId="{3E94BDBD-EA9F-40CE-BBBD-462AFFB3F0DD}"/>
          </ac:picMkLst>
        </pc:picChg>
        <pc:picChg chg="add mod">
          <ac:chgData name="li bo" userId="86e360d6c7446f46" providerId="LiveId" clId="{B9A1CC41-973B-414B-B4B5-2641831FFD07}" dt="2022-09-09T10:31:28.849" v="45135" actId="1076"/>
          <ac:picMkLst>
            <pc:docMk/>
            <pc:sldMk cId="1656015872" sldId="274"/>
            <ac:picMk id="20" creationId="{271F4C0C-5F86-473C-808E-31E567C7D3C1}"/>
          </ac:picMkLst>
        </pc:picChg>
        <pc:picChg chg="add mod">
          <ac:chgData name="li bo" userId="86e360d6c7446f46" providerId="LiveId" clId="{B9A1CC41-973B-414B-B4B5-2641831FFD07}" dt="2022-08-09T14:24:15.857" v="3148" actId="1076"/>
          <ac:picMkLst>
            <pc:docMk/>
            <pc:sldMk cId="1656015872" sldId="274"/>
            <ac:picMk id="21" creationId="{1FD4BE9A-B0DB-4B72-884B-C3519E056BA7}"/>
          </ac:picMkLst>
        </pc:picChg>
        <pc:picChg chg="mod ord">
          <ac:chgData name="li bo" userId="86e360d6c7446f46" providerId="LiveId" clId="{B9A1CC41-973B-414B-B4B5-2641831FFD07}" dt="2022-08-09T14:25:58.694" v="3171" actId="1076"/>
          <ac:picMkLst>
            <pc:docMk/>
            <pc:sldMk cId="1656015872" sldId="274"/>
            <ac:picMk id="24" creationId="{0EC8693E-3553-4CCF-ABB1-6B3DDBCC9900}"/>
          </ac:picMkLst>
        </pc:picChg>
        <pc:picChg chg="del mod ord">
          <ac:chgData name="li bo" userId="86e360d6c7446f46" providerId="LiveId" clId="{B9A1CC41-973B-414B-B4B5-2641831FFD07}" dt="2022-08-09T14:23:33.122" v="3122" actId="478"/>
          <ac:picMkLst>
            <pc:docMk/>
            <pc:sldMk cId="1656015872" sldId="274"/>
            <ac:picMk id="26" creationId="{8E23341D-0591-4FB3-BC68-32FD3C0676DB}"/>
          </ac:picMkLst>
        </pc:picChg>
        <pc:picChg chg="del mod ord">
          <ac:chgData name="li bo" userId="86e360d6c7446f46" providerId="LiveId" clId="{B9A1CC41-973B-414B-B4B5-2641831FFD07}" dt="2022-08-09T14:24:01.710" v="3143" actId="478"/>
          <ac:picMkLst>
            <pc:docMk/>
            <pc:sldMk cId="1656015872" sldId="274"/>
            <ac:picMk id="28" creationId="{A5F4D58C-22E3-4642-851E-32BE1C6FED86}"/>
          </ac:picMkLst>
        </pc:picChg>
        <pc:picChg chg="mod ord">
          <ac:chgData name="li bo" userId="86e360d6c7446f46" providerId="LiveId" clId="{B9A1CC41-973B-414B-B4B5-2641831FFD07}" dt="2022-08-09T14:25:58.694" v="3171" actId="1076"/>
          <ac:picMkLst>
            <pc:docMk/>
            <pc:sldMk cId="1656015872" sldId="274"/>
            <ac:picMk id="30" creationId="{4814E3DF-F7EB-43D1-883A-3E54E617274C}"/>
          </ac:picMkLst>
        </pc:picChg>
        <pc:picChg chg="mod ord">
          <ac:chgData name="li bo" userId="86e360d6c7446f46" providerId="LiveId" clId="{B9A1CC41-973B-414B-B4B5-2641831FFD07}" dt="2022-09-09T10:31:28.849" v="45135" actId="1076"/>
          <ac:picMkLst>
            <pc:docMk/>
            <pc:sldMk cId="1656015872" sldId="274"/>
            <ac:picMk id="32" creationId="{C759C98E-8604-4782-8EF6-C6DE59590A03}"/>
          </ac:picMkLst>
        </pc:picChg>
      </pc:sldChg>
      <pc:sldChg chg="addSp delSp modSp add mod modAnim">
        <pc:chgData name="li bo" userId="86e360d6c7446f46" providerId="LiveId" clId="{B9A1CC41-973B-414B-B4B5-2641831FFD07}" dt="2022-09-09T10:35:04.591" v="45155"/>
        <pc:sldMkLst>
          <pc:docMk/>
          <pc:sldMk cId="69609735" sldId="275"/>
        </pc:sldMkLst>
        <pc:spChg chg="mod">
          <ac:chgData name="li bo" userId="86e360d6c7446f46" providerId="LiveId" clId="{B9A1CC41-973B-414B-B4B5-2641831FFD07}" dt="2022-08-09T14:27:12.429" v="3178"/>
          <ac:spMkLst>
            <pc:docMk/>
            <pc:sldMk cId="69609735" sldId="275"/>
            <ac:spMk id="2" creationId="{0C75C674-70A3-4942-B8AC-01028A4EC8A8}"/>
          </ac:spMkLst>
        </pc:spChg>
        <pc:spChg chg="del">
          <ac:chgData name="li bo" userId="86e360d6c7446f46" providerId="LiveId" clId="{B9A1CC41-973B-414B-B4B5-2641831FFD07}" dt="2022-08-09T14:27:31.514" v="3181" actId="478"/>
          <ac:spMkLst>
            <pc:docMk/>
            <pc:sldMk cId="69609735" sldId="275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09T14:27:29.963" v="3180"/>
          <ac:spMkLst>
            <pc:docMk/>
            <pc:sldMk cId="69609735" sldId="275"/>
            <ac:spMk id="4" creationId="{CD96B82D-ED71-4676-A7BB-546DF60236B7}"/>
          </ac:spMkLst>
        </pc:spChg>
        <pc:spChg chg="add del mod">
          <ac:chgData name="li bo" userId="86e360d6c7446f46" providerId="LiveId" clId="{B9A1CC41-973B-414B-B4B5-2641831FFD07}" dt="2022-08-09T14:27:33.285" v="3182" actId="478"/>
          <ac:spMkLst>
            <pc:docMk/>
            <pc:sldMk cId="69609735" sldId="275"/>
            <ac:spMk id="6" creationId="{EC79F4BE-2B4F-4531-BB7D-74C6FC2C68FF}"/>
          </ac:spMkLst>
        </pc:spChg>
        <pc:spChg chg="add mod">
          <ac:chgData name="li bo" userId="86e360d6c7446f46" providerId="LiveId" clId="{B9A1CC41-973B-414B-B4B5-2641831FFD07}" dt="2022-08-15T03:59:27.049" v="36132" actId="2710"/>
          <ac:spMkLst>
            <pc:docMk/>
            <pc:sldMk cId="69609735" sldId="275"/>
            <ac:spMk id="7" creationId="{57415DBA-8643-413F-B2F1-292E54000310}"/>
          </ac:spMkLst>
        </pc:spChg>
        <pc:grpChg chg="add mod">
          <ac:chgData name="li bo" userId="86e360d6c7446f46" providerId="LiveId" clId="{B9A1CC41-973B-414B-B4B5-2641831FFD07}" dt="2022-09-09T10:34:17.479" v="45144" actId="164"/>
          <ac:grpSpMkLst>
            <pc:docMk/>
            <pc:sldMk cId="69609735" sldId="275"/>
            <ac:grpSpMk id="4" creationId="{EF03E8BC-C7E2-4C13-A0EA-B972E735C2FD}"/>
          </ac:grpSpMkLst>
        </pc:grpChg>
        <pc:picChg chg="add mod">
          <ac:chgData name="li bo" userId="86e360d6c7446f46" providerId="LiveId" clId="{B9A1CC41-973B-414B-B4B5-2641831FFD07}" dt="2022-08-09T14:40:05.384" v="3324" actId="1076"/>
          <ac:picMkLst>
            <pc:docMk/>
            <pc:sldMk cId="69609735" sldId="275"/>
            <ac:picMk id="8" creationId="{D5361CF5-4DF7-44A5-A063-63D7C98BF33F}"/>
          </ac:picMkLst>
        </pc:picChg>
        <pc:picChg chg="del mod ord">
          <ac:chgData name="li bo" userId="86e360d6c7446f46" providerId="LiveId" clId="{B9A1CC41-973B-414B-B4B5-2641831FFD07}" dt="2022-08-09T14:42:36.175" v="3349" actId="478"/>
          <ac:picMkLst>
            <pc:docMk/>
            <pc:sldMk cId="69609735" sldId="275"/>
            <ac:picMk id="10" creationId="{F9E7B4E1-60D4-4FA2-BA1D-7B587D3A37C2}"/>
          </ac:picMkLst>
        </pc:picChg>
        <pc:picChg chg="del mod ord">
          <ac:chgData name="li bo" userId="86e360d6c7446f46" providerId="LiveId" clId="{B9A1CC41-973B-414B-B4B5-2641831FFD07}" dt="2022-08-09T14:42:56.017" v="3366" actId="478"/>
          <ac:picMkLst>
            <pc:docMk/>
            <pc:sldMk cId="69609735" sldId="275"/>
            <ac:picMk id="12" creationId="{6354E832-BF75-412D-893D-4055EAC24F91}"/>
          </ac:picMkLst>
        </pc:picChg>
        <pc:picChg chg="mod ord">
          <ac:chgData name="li bo" userId="86e360d6c7446f46" providerId="LiveId" clId="{B9A1CC41-973B-414B-B4B5-2641831FFD07}" dt="2022-08-09T14:48:57.828" v="3455" actId="1076"/>
          <ac:picMkLst>
            <pc:docMk/>
            <pc:sldMk cId="69609735" sldId="275"/>
            <ac:picMk id="14" creationId="{E9AD53F6-3C7B-4090-8692-3821315049C8}"/>
          </ac:picMkLst>
        </pc:picChg>
        <pc:picChg chg="add del mod">
          <ac:chgData name="li bo" userId="86e360d6c7446f46" providerId="LiveId" clId="{B9A1CC41-973B-414B-B4B5-2641831FFD07}" dt="2022-08-09T14:43:48.023" v="3374"/>
          <ac:picMkLst>
            <pc:docMk/>
            <pc:sldMk cId="69609735" sldId="275"/>
            <ac:picMk id="15" creationId="{EF28CD5A-E2D6-43CF-B470-DE5CFDD1A64B}"/>
          </ac:picMkLst>
        </pc:picChg>
        <pc:picChg chg="add mod">
          <ac:chgData name="li bo" userId="86e360d6c7446f46" providerId="LiveId" clId="{B9A1CC41-973B-414B-B4B5-2641831FFD07}" dt="2022-09-09T10:34:17.479" v="45144" actId="164"/>
          <ac:picMkLst>
            <pc:docMk/>
            <pc:sldMk cId="69609735" sldId="275"/>
            <ac:picMk id="16" creationId="{53E42333-0F2A-4445-8BF2-A932DC7C4265}"/>
          </ac:picMkLst>
        </pc:picChg>
        <pc:picChg chg="add mod">
          <ac:chgData name="li bo" userId="86e360d6c7446f46" providerId="LiveId" clId="{B9A1CC41-973B-414B-B4B5-2641831FFD07}" dt="2022-09-09T10:34:17.479" v="45144" actId="164"/>
          <ac:picMkLst>
            <pc:docMk/>
            <pc:sldMk cId="69609735" sldId="275"/>
            <ac:picMk id="17" creationId="{B915593F-C6BB-4CE6-ABC2-0B325B29236E}"/>
          </ac:picMkLst>
        </pc:picChg>
        <pc:picChg chg="add mod">
          <ac:chgData name="li bo" userId="86e360d6c7446f46" providerId="LiveId" clId="{B9A1CC41-973B-414B-B4B5-2641831FFD07}" dt="2022-08-09T14:47:01.446" v="3411" actId="1076"/>
          <ac:picMkLst>
            <pc:docMk/>
            <pc:sldMk cId="69609735" sldId="275"/>
            <ac:picMk id="18" creationId="{03F1E580-AE79-44B9-91B7-A112D1F98D54}"/>
          </ac:picMkLst>
        </pc:picChg>
      </pc:sldChg>
      <pc:sldChg chg="add del">
        <pc:chgData name="li bo" userId="86e360d6c7446f46" providerId="LiveId" clId="{B9A1CC41-973B-414B-B4B5-2641831FFD07}" dt="2022-08-09T14:26:56.348" v="3174" actId="47"/>
        <pc:sldMkLst>
          <pc:docMk/>
          <pc:sldMk cId="1639723905" sldId="275"/>
        </pc:sldMkLst>
      </pc:sldChg>
      <pc:sldChg chg="addSp delSp modSp add mod modAnim">
        <pc:chgData name="li bo" userId="86e360d6c7446f46" providerId="LiveId" clId="{B9A1CC41-973B-414B-B4B5-2641831FFD07}" dt="2022-09-09T14:52:43.937" v="45156"/>
        <pc:sldMkLst>
          <pc:docMk/>
          <pc:sldMk cId="3499677079" sldId="276"/>
        </pc:sldMkLst>
        <pc:spChg chg="mod">
          <ac:chgData name="li bo" userId="86e360d6c7446f46" providerId="LiveId" clId="{B9A1CC41-973B-414B-B4B5-2641831FFD07}" dt="2022-08-11T07:37:46.668" v="6666" actId="20577"/>
          <ac:spMkLst>
            <pc:docMk/>
            <pc:sldMk cId="3499677079" sldId="276"/>
            <ac:spMk id="2" creationId="{0C75C674-70A3-4942-B8AC-01028A4EC8A8}"/>
          </ac:spMkLst>
        </pc:spChg>
        <pc:spChg chg="del">
          <ac:chgData name="li bo" userId="86e360d6c7446f46" providerId="LiveId" clId="{B9A1CC41-973B-414B-B4B5-2641831FFD07}" dt="2022-08-09T14:50:48.633" v="3472" actId="478"/>
          <ac:spMkLst>
            <pc:docMk/>
            <pc:sldMk cId="3499677079" sldId="276"/>
            <ac:spMk id="7" creationId="{57415DBA-8643-413F-B2F1-292E54000310}"/>
          </ac:spMkLst>
        </pc:spChg>
        <pc:spChg chg="add mod">
          <ac:chgData name="li bo" userId="86e360d6c7446f46" providerId="LiveId" clId="{B9A1CC41-973B-414B-B4B5-2641831FFD07}" dt="2022-08-10T06:23:59.990" v="3741" actId="207"/>
          <ac:spMkLst>
            <pc:docMk/>
            <pc:sldMk cId="3499677079" sldId="276"/>
            <ac:spMk id="24" creationId="{E474C6FE-00F2-4C0D-AC7C-2CB8EB90816B}"/>
          </ac:spMkLst>
        </pc:spChg>
        <pc:spChg chg="add mod">
          <ac:chgData name="li bo" userId="86e360d6c7446f46" providerId="LiveId" clId="{B9A1CC41-973B-414B-B4B5-2641831FFD07}" dt="2022-08-10T05:59:27.377" v="3679" actId="2711"/>
          <ac:spMkLst>
            <pc:docMk/>
            <pc:sldMk cId="3499677079" sldId="276"/>
            <ac:spMk id="26" creationId="{C405C6D3-8B06-421A-AAAD-1BCB613DDF15}"/>
          </ac:spMkLst>
        </pc:spChg>
        <pc:spChg chg="add mod">
          <ac:chgData name="li bo" userId="86e360d6c7446f46" providerId="LiveId" clId="{B9A1CC41-973B-414B-B4B5-2641831FFD07}" dt="2022-08-10T05:59:20.735" v="3678" actId="2711"/>
          <ac:spMkLst>
            <pc:docMk/>
            <pc:sldMk cId="3499677079" sldId="276"/>
            <ac:spMk id="27" creationId="{FA9B0A52-773E-4EF3-8C0A-E28AB5CA3899}"/>
          </ac:spMkLst>
        </pc:spChg>
        <pc:spChg chg="add mod">
          <ac:chgData name="li bo" userId="86e360d6c7446f46" providerId="LiveId" clId="{B9A1CC41-973B-414B-B4B5-2641831FFD07}" dt="2022-08-10T05:59:35.801" v="3680" actId="2711"/>
          <ac:spMkLst>
            <pc:docMk/>
            <pc:sldMk cId="3499677079" sldId="276"/>
            <ac:spMk id="28" creationId="{61B4BDE9-FC65-46C4-A3A4-B41E97FF069E}"/>
          </ac:spMkLst>
        </pc:spChg>
        <pc:grpChg chg="add del mod">
          <ac:chgData name="li bo" userId="86e360d6c7446f46" providerId="LiveId" clId="{B9A1CC41-973B-414B-B4B5-2641831FFD07}" dt="2022-08-10T05:55:45.976" v="3638" actId="478"/>
          <ac:grpSpMkLst>
            <pc:docMk/>
            <pc:sldMk cId="3499677079" sldId="276"/>
            <ac:grpSpMk id="12" creationId="{ED323551-8756-4325-A542-E11DC081AABA}"/>
          </ac:grpSpMkLst>
        </pc:grpChg>
        <pc:grpChg chg="add mod">
          <ac:chgData name="li bo" userId="86e360d6c7446f46" providerId="LiveId" clId="{B9A1CC41-973B-414B-B4B5-2641831FFD07}" dt="2022-08-10T05:57:57.924" v="3659" actId="1076"/>
          <ac:grpSpMkLst>
            <pc:docMk/>
            <pc:sldMk cId="3499677079" sldId="276"/>
            <ac:grpSpMk id="13" creationId="{5E4A7DB0-871D-4BE4-AE41-8AFA97575E88}"/>
          </ac:grpSpMkLst>
        </pc:grpChg>
        <pc:picChg chg="add del mod">
          <ac:chgData name="li bo" userId="86e360d6c7446f46" providerId="LiveId" clId="{B9A1CC41-973B-414B-B4B5-2641831FFD07}" dt="2022-08-10T03:15:44.138" v="3520" actId="478"/>
          <ac:picMkLst>
            <pc:docMk/>
            <pc:sldMk cId="3499677079" sldId="276"/>
            <ac:picMk id="4" creationId="{074FCA46-9034-4DA6-BE2C-64B8ED238E6F}"/>
          </ac:picMkLst>
        </pc:picChg>
        <pc:picChg chg="add del mod">
          <ac:chgData name="li bo" userId="86e360d6c7446f46" providerId="LiveId" clId="{B9A1CC41-973B-414B-B4B5-2641831FFD07}" dt="2022-08-10T03:33:57.102" v="3566" actId="478"/>
          <ac:picMkLst>
            <pc:docMk/>
            <pc:sldMk cId="3499677079" sldId="276"/>
            <ac:picMk id="6" creationId="{2B5B3821-79EE-40B9-A7A1-BC8B1B639D48}"/>
          </ac:picMkLst>
        </pc:picChg>
        <pc:picChg chg="add del mod">
          <ac:chgData name="li bo" userId="86e360d6c7446f46" providerId="LiveId" clId="{B9A1CC41-973B-414B-B4B5-2641831FFD07}" dt="2022-08-10T03:37:33.474" v="3615" actId="478"/>
          <ac:picMkLst>
            <pc:docMk/>
            <pc:sldMk cId="3499677079" sldId="276"/>
            <ac:picMk id="8" creationId="{BFBCBB75-7C96-4B3B-ACB3-28F96CD5C413}"/>
          </ac:picMkLst>
        </pc:picChg>
        <pc:picChg chg="add del mod">
          <ac:chgData name="li bo" userId="86e360d6c7446f46" providerId="LiveId" clId="{B9A1CC41-973B-414B-B4B5-2641831FFD07}" dt="2022-08-10T03:37:33.474" v="3615" actId="478"/>
          <ac:picMkLst>
            <pc:docMk/>
            <pc:sldMk cId="3499677079" sldId="276"/>
            <ac:picMk id="9" creationId="{414308EE-07D4-4E5A-9C06-49B7D72BAFE9}"/>
          </ac:picMkLst>
        </pc:picChg>
        <pc:picChg chg="add del mod">
          <ac:chgData name="li bo" userId="86e360d6c7446f46" providerId="LiveId" clId="{B9A1CC41-973B-414B-B4B5-2641831FFD07}" dt="2022-08-10T03:37:33.474" v="3615" actId="478"/>
          <ac:picMkLst>
            <pc:docMk/>
            <pc:sldMk cId="3499677079" sldId="276"/>
            <ac:picMk id="10" creationId="{E1022841-8D30-4BEC-8C0D-437781C0F02D}"/>
          </ac:picMkLst>
        </pc:picChg>
        <pc:picChg chg="add del mod">
          <ac:chgData name="li bo" userId="86e360d6c7446f46" providerId="LiveId" clId="{B9A1CC41-973B-414B-B4B5-2641831FFD07}" dt="2022-08-10T03:37:33.474" v="3615" actId="478"/>
          <ac:picMkLst>
            <pc:docMk/>
            <pc:sldMk cId="3499677079" sldId="276"/>
            <ac:picMk id="11" creationId="{671C222C-689A-4C05-A5F0-FA3725E0E8A3}"/>
          </ac:picMkLst>
        </pc:picChg>
        <pc:picChg chg="del">
          <ac:chgData name="li bo" userId="86e360d6c7446f46" providerId="LiveId" clId="{B9A1CC41-973B-414B-B4B5-2641831FFD07}" dt="2022-08-09T14:50:51.363" v="3476" actId="478"/>
          <ac:picMkLst>
            <pc:docMk/>
            <pc:sldMk cId="3499677079" sldId="276"/>
            <ac:picMk id="14" creationId="{E9AD53F6-3C7B-4090-8692-3821315049C8}"/>
          </ac:picMkLst>
        </pc:picChg>
        <pc:picChg chg="del">
          <ac:chgData name="li bo" userId="86e360d6c7446f46" providerId="LiveId" clId="{B9A1CC41-973B-414B-B4B5-2641831FFD07}" dt="2022-08-09T14:50:49.650" v="3473" actId="478"/>
          <ac:picMkLst>
            <pc:docMk/>
            <pc:sldMk cId="3499677079" sldId="276"/>
            <ac:picMk id="16" creationId="{53E42333-0F2A-4445-8BF2-A932DC7C4265}"/>
          </ac:picMkLst>
        </pc:picChg>
        <pc:picChg chg="del">
          <ac:chgData name="li bo" userId="86e360d6c7446f46" providerId="LiveId" clId="{B9A1CC41-973B-414B-B4B5-2641831FFD07}" dt="2022-08-09T14:50:50.037" v="3474" actId="478"/>
          <ac:picMkLst>
            <pc:docMk/>
            <pc:sldMk cId="3499677079" sldId="276"/>
            <ac:picMk id="17" creationId="{B915593F-C6BB-4CE6-ABC2-0B325B29236E}"/>
          </ac:picMkLst>
        </pc:picChg>
        <pc:picChg chg="del">
          <ac:chgData name="li bo" userId="86e360d6c7446f46" providerId="LiveId" clId="{B9A1CC41-973B-414B-B4B5-2641831FFD07}" dt="2022-08-09T14:50:50.412" v="3475" actId="478"/>
          <ac:picMkLst>
            <pc:docMk/>
            <pc:sldMk cId="3499677079" sldId="276"/>
            <ac:picMk id="18" creationId="{03F1E580-AE79-44B9-91B7-A112D1F98D54}"/>
          </ac:picMkLst>
        </pc:picChg>
        <pc:picChg chg="add mod">
          <ac:chgData name="li bo" userId="86e360d6c7446f46" providerId="LiveId" clId="{B9A1CC41-973B-414B-B4B5-2641831FFD07}" dt="2022-08-10T05:57:57.924" v="3659" actId="1076"/>
          <ac:picMkLst>
            <pc:docMk/>
            <pc:sldMk cId="3499677079" sldId="276"/>
            <ac:picMk id="19" creationId="{5ED29573-73DF-4167-9D67-A8109F9DC0FE}"/>
          </ac:picMkLst>
        </pc:picChg>
        <pc:picChg chg="add mod">
          <ac:chgData name="li bo" userId="86e360d6c7446f46" providerId="LiveId" clId="{B9A1CC41-973B-414B-B4B5-2641831FFD07}" dt="2022-08-10T05:57:57.924" v="3659" actId="1076"/>
          <ac:picMkLst>
            <pc:docMk/>
            <pc:sldMk cId="3499677079" sldId="276"/>
            <ac:picMk id="20" creationId="{525B1546-3F05-4316-89AA-F1335BE8DDD8}"/>
          </ac:picMkLst>
        </pc:picChg>
        <pc:picChg chg="add mod">
          <ac:chgData name="li bo" userId="86e360d6c7446f46" providerId="LiveId" clId="{B9A1CC41-973B-414B-B4B5-2641831FFD07}" dt="2022-08-10T05:57:57.924" v="3659" actId="1076"/>
          <ac:picMkLst>
            <pc:docMk/>
            <pc:sldMk cId="3499677079" sldId="276"/>
            <ac:picMk id="21" creationId="{BCF34BC9-6525-4420-9B3E-52B2E45DF315}"/>
          </ac:picMkLst>
        </pc:picChg>
        <pc:picChg chg="add mod">
          <ac:chgData name="li bo" userId="86e360d6c7446f46" providerId="LiveId" clId="{B9A1CC41-973B-414B-B4B5-2641831FFD07}" dt="2022-08-10T05:57:57.924" v="3659" actId="1076"/>
          <ac:picMkLst>
            <pc:docMk/>
            <pc:sldMk cId="3499677079" sldId="276"/>
            <ac:picMk id="22" creationId="{5A5600F1-E03F-4D36-8772-B2728CF158E1}"/>
          </ac:picMkLst>
        </pc:picChg>
        <pc:picChg chg="add del mod">
          <ac:chgData name="li bo" userId="86e360d6c7446f46" providerId="LiveId" clId="{B9A1CC41-973B-414B-B4B5-2641831FFD07}" dt="2022-08-10T05:55:45.976" v="3638" actId="478"/>
          <ac:picMkLst>
            <pc:docMk/>
            <pc:sldMk cId="3499677079" sldId="276"/>
            <ac:picMk id="23" creationId="{43C47A28-BBFF-42B0-AF1D-339B274E48FA}"/>
          </ac:picMkLst>
        </pc:picChg>
        <pc:picChg chg="add mod">
          <ac:chgData name="li bo" userId="86e360d6c7446f46" providerId="LiveId" clId="{B9A1CC41-973B-414B-B4B5-2641831FFD07}" dt="2022-08-10T05:57:57.924" v="3659" actId="1076"/>
          <ac:picMkLst>
            <pc:docMk/>
            <pc:sldMk cId="3499677079" sldId="276"/>
            <ac:picMk id="25" creationId="{D30FED0B-97FF-4A55-9E1F-EB7F400E14A4}"/>
          </ac:picMkLst>
        </pc:picChg>
      </pc:sldChg>
      <pc:sldChg chg="addSp delSp modSp add mod modAnim modNotesTx">
        <pc:chgData name="li bo" userId="86e360d6c7446f46" providerId="LiveId" clId="{B9A1CC41-973B-414B-B4B5-2641831FFD07}" dt="2022-09-09T15:04:03.556" v="45209" actId="962"/>
        <pc:sldMkLst>
          <pc:docMk/>
          <pc:sldMk cId="3607053595" sldId="277"/>
        </pc:sldMkLst>
        <pc:spChg chg="mod">
          <ac:chgData name="li bo" userId="86e360d6c7446f46" providerId="LiveId" clId="{B9A1CC41-973B-414B-B4B5-2641831FFD07}" dt="2022-08-10T13:38:00.068" v="4780" actId="20577"/>
          <ac:spMkLst>
            <pc:docMk/>
            <pc:sldMk cId="3607053595" sldId="277"/>
            <ac:spMk id="2" creationId="{0C75C674-70A3-4942-B8AC-01028A4EC8A8}"/>
          </ac:spMkLst>
        </pc:spChg>
        <pc:spChg chg="add mod">
          <ac:chgData name="li bo" userId="86e360d6c7446f46" providerId="LiveId" clId="{B9A1CC41-973B-414B-B4B5-2641831FFD07}" dt="2022-08-11T07:38:15.420" v="6667" actId="1076"/>
          <ac:spMkLst>
            <pc:docMk/>
            <pc:sldMk cId="3607053595" sldId="277"/>
            <ac:spMk id="6" creationId="{B6078E66-8D6E-4FAB-950E-D8C5A80A6882}"/>
          </ac:spMkLst>
        </pc:spChg>
        <pc:spChg chg="add mod">
          <ac:chgData name="li bo" userId="86e360d6c7446f46" providerId="LiveId" clId="{B9A1CC41-973B-414B-B4B5-2641831FFD07}" dt="2022-08-11T07:38:15.420" v="6667" actId="1076"/>
          <ac:spMkLst>
            <pc:docMk/>
            <pc:sldMk cId="3607053595" sldId="277"/>
            <ac:spMk id="24" creationId="{D115471F-52E3-4897-AB7E-F870A9180BA7}"/>
          </ac:spMkLst>
        </pc:spChg>
        <pc:spChg chg="add mod">
          <ac:chgData name="li bo" userId="86e360d6c7446f46" providerId="LiveId" clId="{B9A1CC41-973B-414B-B4B5-2641831FFD07}" dt="2022-08-11T07:38:15.420" v="6667" actId="1076"/>
          <ac:spMkLst>
            <pc:docMk/>
            <pc:sldMk cId="3607053595" sldId="277"/>
            <ac:spMk id="25" creationId="{BCBA5D2D-EEEE-4C23-9F9A-A3ECB313743D}"/>
          </ac:spMkLst>
        </pc:spChg>
        <pc:spChg chg="add mod">
          <ac:chgData name="li bo" userId="86e360d6c7446f46" providerId="LiveId" clId="{B9A1CC41-973B-414B-B4B5-2641831FFD07}" dt="2022-08-11T07:38:15.420" v="6667" actId="1076"/>
          <ac:spMkLst>
            <pc:docMk/>
            <pc:sldMk cId="3607053595" sldId="277"/>
            <ac:spMk id="26" creationId="{AA579B1A-C5BD-4AC6-819D-D0E751DBCDDF}"/>
          </ac:spMkLst>
        </pc:spChg>
        <pc:spChg chg="add mod">
          <ac:chgData name="li bo" userId="86e360d6c7446f46" providerId="LiveId" clId="{B9A1CC41-973B-414B-B4B5-2641831FFD07}" dt="2022-08-11T07:38:15.420" v="6667" actId="1076"/>
          <ac:spMkLst>
            <pc:docMk/>
            <pc:sldMk cId="3607053595" sldId="277"/>
            <ac:spMk id="27" creationId="{5E1D8143-3796-4BFE-9DB0-8E5FB0394D81}"/>
          </ac:spMkLst>
        </pc:spChg>
        <pc:spChg chg="add mod">
          <ac:chgData name="li bo" userId="86e360d6c7446f46" providerId="LiveId" clId="{B9A1CC41-973B-414B-B4B5-2641831FFD07}" dt="2022-08-11T07:38:15.420" v="6667" actId="1076"/>
          <ac:spMkLst>
            <pc:docMk/>
            <pc:sldMk cId="3607053595" sldId="277"/>
            <ac:spMk id="28" creationId="{4D4E7626-63B1-4B5A-8B72-D99B7FBA5E04}"/>
          </ac:spMkLst>
        </pc:spChg>
        <pc:spChg chg="add del mod">
          <ac:chgData name="li bo" userId="86e360d6c7446f46" providerId="LiveId" clId="{B9A1CC41-973B-414B-B4B5-2641831FFD07}" dt="2022-08-10T07:00:52.667" v="4098" actId="478"/>
          <ac:spMkLst>
            <pc:docMk/>
            <pc:sldMk cId="3607053595" sldId="277"/>
            <ac:spMk id="46" creationId="{853D3508-F4D4-4DF1-92D4-6298EDD05EE9}"/>
          </ac:spMkLst>
        </pc:spChg>
        <pc:grpChg chg="add mod">
          <ac:chgData name="li bo" userId="86e360d6c7446f46" providerId="LiveId" clId="{B9A1CC41-973B-414B-B4B5-2641831FFD07}" dt="2022-08-10T06:36:28.272" v="3766" actId="164"/>
          <ac:grpSpMkLst>
            <pc:docMk/>
            <pc:sldMk cId="3607053595" sldId="277"/>
            <ac:grpSpMk id="5" creationId="{AEEA9C09-AD0E-472F-9D51-1C58A7E2E2FD}"/>
          </ac:grpSpMkLst>
        </pc:grpChg>
        <pc:grpChg chg="add mod">
          <ac:chgData name="li bo" userId="86e360d6c7446f46" providerId="LiveId" clId="{B9A1CC41-973B-414B-B4B5-2641831FFD07}" dt="2022-08-11T07:38:15.420" v="6667" actId="1076"/>
          <ac:grpSpMkLst>
            <pc:docMk/>
            <pc:sldMk cId="3607053595" sldId="277"/>
            <ac:grpSpMk id="7" creationId="{6D301AE1-7732-46EF-AE2A-D1DB4F2BFEE2}"/>
          </ac:grpSpMkLst>
        </pc:grpChg>
        <pc:grpChg chg="del">
          <ac:chgData name="li bo" userId="86e360d6c7446f46" providerId="LiveId" clId="{B9A1CC41-973B-414B-B4B5-2641831FFD07}" dt="2022-08-10T03:37:01.009" v="3606" actId="478"/>
          <ac:grpSpMkLst>
            <pc:docMk/>
            <pc:sldMk cId="3607053595" sldId="277"/>
            <ac:grpSpMk id="12" creationId="{ED323551-8756-4325-A542-E11DC081AABA}"/>
          </ac:grpSpMkLst>
        </pc:grpChg>
        <pc:picChg chg="add mod">
          <ac:chgData name="li bo" userId="86e360d6c7446f46" providerId="LiveId" clId="{B9A1CC41-973B-414B-B4B5-2641831FFD07}" dt="2022-08-11T07:38:15.420" v="6667" actId="1076"/>
          <ac:picMkLst>
            <pc:docMk/>
            <pc:sldMk cId="3607053595" sldId="277"/>
            <ac:picMk id="4" creationId="{5E069262-DF46-4B7C-AC3D-F72803A75C7F}"/>
          </ac:picMkLst>
        </pc:picChg>
        <pc:picChg chg="mod">
          <ac:chgData name="li bo" userId="86e360d6c7446f46" providerId="LiveId" clId="{B9A1CC41-973B-414B-B4B5-2641831FFD07}" dt="2022-08-11T07:38:15.420" v="6667" actId="1076"/>
          <ac:picMkLst>
            <pc:docMk/>
            <pc:sldMk cId="3607053595" sldId="277"/>
            <ac:picMk id="8" creationId="{BFBCBB75-7C96-4B3B-ACB3-28F96CD5C413}"/>
          </ac:picMkLst>
        </pc:picChg>
        <pc:picChg chg="del mod">
          <ac:chgData name="li bo" userId="86e360d6c7446f46" providerId="LiveId" clId="{B9A1CC41-973B-414B-B4B5-2641831FFD07}" dt="2022-08-10T06:35:27.582" v="3748" actId="478"/>
          <ac:picMkLst>
            <pc:docMk/>
            <pc:sldMk cId="3607053595" sldId="277"/>
            <ac:picMk id="9" creationId="{414308EE-07D4-4E5A-9C06-49B7D72BAFE9}"/>
          </ac:picMkLst>
        </pc:picChg>
        <pc:picChg chg="del mod ord">
          <ac:chgData name="li bo" userId="86e360d6c7446f46" providerId="LiveId" clId="{B9A1CC41-973B-414B-B4B5-2641831FFD07}" dt="2022-09-09T15:03:36.156" v="45193"/>
          <ac:picMkLst>
            <pc:docMk/>
            <pc:sldMk cId="3607053595" sldId="277"/>
            <ac:picMk id="9" creationId="{989569A3-56EB-4F84-B311-88BEC3A004CE}"/>
          </ac:picMkLst>
        </pc:picChg>
        <pc:picChg chg="del mod">
          <ac:chgData name="li bo" userId="86e360d6c7446f46" providerId="LiveId" clId="{B9A1CC41-973B-414B-B4B5-2641831FFD07}" dt="2022-08-10T06:35:29.029" v="3750" actId="478"/>
          <ac:picMkLst>
            <pc:docMk/>
            <pc:sldMk cId="3607053595" sldId="277"/>
            <ac:picMk id="10" creationId="{E1022841-8D30-4BEC-8C0D-437781C0F02D}"/>
          </ac:picMkLst>
        </pc:picChg>
        <pc:picChg chg="del mod">
          <ac:chgData name="li bo" userId="86e360d6c7446f46" providerId="LiveId" clId="{B9A1CC41-973B-414B-B4B5-2641831FFD07}" dt="2022-08-10T06:35:28.246" v="3749" actId="478"/>
          <ac:picMkLst>
            <pc:docMk/>
            <pc:sldMk cId="3607053595" sldId="277"/>
            <ac:picMk id="11" creationId="{671C222C-689A-4C05-A5F0-FA3725E0E8A3}"/>
          </ac:picMkLst>
        </pc:picChg>
        <pc:picChg chg="mod ord">
          <ac:chgData name="li bo" userId="86e360d6c7446f46" providerId="LiveId" clId="{B9A1CC41-973B-414B-B4B5-2641831FFD07}" dt="2022-09-09T15:04:03.556" v="45209" actId="962"/>
          <ac:picMkLst>
            <pc:docMk/>
            <pc:sldMk cId="3607053595" sldId="277"/>
            <ac:picMk id="11" creationId="{9A3949A3-CB2C-40B5-B200-925B9786EFB3}"/>
          </ac:picMkLst>
        </pc:picChg>
        <pc:picChg chg="add del mod">
          <ac:chgData name="li bo" userId="86e360d6c7446f46" providerId="LiveId" clId="{B9A1CC41-973B-414B-B4B5-2641831FFD07}" dt="2022-08-10T06:51:43.528" v="3974" actId="478"/>
          <ac:picMkLst>
            <pc:docMk/>
            <pc:sldMk cId="3607053595" sldId="277"/>
            <ac:picMk id="14" creationId="{CD8A7530-B23D-4A0F-A14F-FDC2EDB080B2}"/>
          </ac:picMkLst>
        </pc:picChg>
        <pc:picChg chg="add mod">
          <ac:chgData name="li bo" userId="86e360d6c7446f46" providerId="LiveId" clId="{B9A1CC41-973B-414B-B4B5-2641831FFD07}" dt="2022-08-11T07:38:15.420" v="6667" actId="1076"/>
          <ac:picMkLst>
            <pc:docMk/>
            <pc:sldMk cId="3607053595" sldId="277"/>
            <ac:picMk id="15" creationId="{16094AC9-394D-4F6F-B001-D59D3F8A8519}"/>
          </ac:picMkLst>
        </pc:picChg>
        <pc:picChg chg="add mod">
          <ac:chgData name="li bo" userId="86e360d6c7446f46" providerId="LiveId" clId="{B9A1CC41-973B-414B-B4B5-2641831FFD07}" dt="2022-08-11T07:38:15.420" v="6667" actId="1076"/>
          <ac:picMkLst>
            <pc:docMk/>
            <pc:sldMk cId="3607053595" sldId="277"/>
            <ac:picMk id="16" creationId="{A036C57C-89EB-4A6A-AA20-73B06F63069B}"/>
          </ac:picMkLst>
        </pc:picChg>
        <pc:picChg chg="add mod">
          <ac:chgData name="li bo" userId="86e360d6c7446f46" providerId="LiveId" clId="{B9A1CC41-973B-414B-B4B5-2641831FFD07}" dt="2022-08-11T07:38:15.420" v="6667" actId="1076"/>
          <ac:picMkLst>
            <pc:docMk/>
            <pc:sldMk cId="3607053595" sldId="277"/>
            <ac:picMk id="17" creationId="{6DC127C5-4498-4DF2-94BA-6179BC7890A3}"/>
          </ac:picMkLst>
        </pc:picChg>
        <pc:picChg chg="add mod">
          <ac:chgData name="li bo" userId="86e360d6c7446f46" providerId="LiveId" clId="{B9A1CC41-973B-414B-B4B5-2641831FFD07}" dt="2022-08-11T07:38:15.420" v="6667" actId="1076"/>
          <ac:picMkLst>
            <pc:docMk/>
            <pc:sldMk cId="3607053595" sldId="277"/>
            <ac:picMk id="18" creationId="{22584536-0563-4D78-94B7-15F4E3D2CF92}"/>
          </ac:picMkLst>
        </pc:picChg>
        <pc:picChg chg="del">
          <ac:chgData name="li bo" userId="86e360d6c7446f46" providerId="LiveId" clId="{B9A1CC41-973B-414B-B4B5-2641831FFD07}" dt="2022-08-10T03:37:01.009" v="3606" actId="478"/>
          <ac:picMkLst>
            <pc:docMk/>
            <pc:sldMk cId="3607053595" sldId="277"/>
            <ac:picMk id="19" creationId="{5ED29573-73DF-4167-9D67-A8109F9DC0FE}"/>
          </ac:picMkLst>
        </pc:picChg>
        <pc:picChg chg="del">
          <ac:chgData name="li bo" userId="86e360d6c7446f46" providerId="LiveId" clId="{B9A1CC41-973B-414B-B4B5-2641831FFD07}" dt="2022-08-10T03:37:01.009" v="3606" actId="478"/>
          <ac:picMkLst>
            <pc:docMk/>
            <pc:sldMk cId="3607053595" sldId="277"/>
            <ac:picMk id="20" creationId="{525B1546-3F05-4316-89AA-F1335BE8DDD8}"/>
          </ac:picMkLst>
        </pc:picChg>
        <pc:picChg chg="del">
          <ac:chgData name="li bo" userId="86e360d6c7446f46" providerId="LiveId" clId="{B9A1CC41-973B-414B-B4B5-2641831FFD07}" dt="2022-08-10T03:37:01.009" v="3606" actId="478"/>
          <ac:picMkLst>
            <pc:docMk/>
            <pc:sldMk cId="3607053595" sldId="277"/>
            <ac:picMk id="21" creationId="{BCF34BC9-6525-4420-9B3E-52B2E45DF315}"/>
          </ac:picMkLst>
        </pc:picChg>
        <pc:picChg chg="add del mod ord">
          <ac:chgData name="li bo" userId="86e360d6c7446f46" providerId="LiveId" clId="{B9A1CC41-973B-414B-B4B5-2641831FFD07}" dt="2022-08-10T06:51:35.220" v="3960"/>
          <ac:picMkLst>
            <pc:docMk/>
            <pc:sldMk cId="3607053595" sldId="277"/>
            <ac:picMk id="30" creationId="{D5754AAC-0673-448E-8096-15182CC13CF9}"/>
          </ac:picMkLst>
        </pc:picChg>
        <pc:picChg chg="del mod ord">
          <ac:chgData name="li bo" userId="86e360d6c7446f46" providerId="LiveId" clId="{B9A1CC41-973B-414B-B4B5-2641831FFD07}" dt="2022-08-10T06:51:33.868" v="3945"/>
          <ac:picMkLst>
            <pc:docMk/>
            <pc:sldMk cId="3607053595" sldId="277"/>
            <ac:picMk id="32" creationId="{0B3F314B-0F4C-4FB7-9900-FBCB3B077199}"/>
          </ac:picMkLst>
        </pc:picChg>
        <pc:picChg chg="del mod ord">
          <ac:chgData name="li bo" userId="86e360d6c7446f46" providerId="LiveId" clId="{B9A1CC41-973B-414B-B4B5-2641831FFD07}" dt="2022-08-10T06:54:35.906" v="3990" actId="478"/>
          <ac:picMkLst>
            <pc:docMk/>
            <pc:sldMk cId="3607053595" sldId="277"/>
            <ac:picMk id="34" creationId="{F38A2F32-F908-4277-8022-7960163D3D83}"/>
          </ac:picMkLst>
        </pc:picChg>
        <pc:picChg chg="del mod ord">
          <ac:chgData name="li bo" userId="86e360d6c7446f46" providerId="LiveId" clId="{B9A1CC41-973B-414B-B4B5-2641831FFD07}" dt="2022-08-10T06:54:48.274" v="4005" actId="478"/>
          <ac:picMkLst>
            <pc:docMk/>
            <pc:sldMk cId="3607053595" sldId="277"/>
            <ac:picMk id="36" creationId="{1C8A683E-AD5F-4380-BF31-C923C7EC4009}"/>
          </ac:picMkLst>
        </pc:picChg>
        <pc:picChg chg="mod ord">
          <ac:chgData name="li bo" userId="86e360d6c7446f46" providerId="LiveId" clId="{B9A1CC41-973B-414B-B4B5-2641831FFD07}" dt="2022-08-11T07:38:15.420" v="6667" actId="1076"/>
          <ac:picMkLst>
            <pc:docMk/>
            <pc:sldMk cId="3607053595" sldId="277"/>
            <ac:picMk id="38" creationId="{94D05FFB-5EB2-45E5-9C3A-8541A07992AC}"/>
          </ac:picMkLst>
        </pc:picChg>
        <pc:picChg chg="add del mod">
          <ac:chgData name="li bo" userId="86e360d6c7446f46" providerId="LiveId" clId="{B9A1CC41-973B-414B-B4B5-2641831FFD07}" dt="2022-08-10T06:56:12.599" v="4023" actId="478"/>
          <ac:picMkLst>
            <pc:docMk/>
            <pc:sldMk cId="3607053595" sldId="277"/>
            <ac:picMk id="39" creationId="{9B621DB1-8FD7-4390-8CE8-A532107717D3}"/>
          </ac:picMkLst>
        </pc:picChg>
        <pc:picChg chg="mod ord">
          <ac:chgData name="li bo" userId="86e360d6c7446f46" providerId="LiveId" clId="{B9A1CC41-973B-414B-B4B5-2641831FFD07}" dt="2022-08-11T07:38:15.420" v="6667" actId="1076"/>
          <ac:picMkLst>
            <pc:docMk/>
            <pc:sldMk cId="3607053595" sldId="277"/>
            <ac:picMk id="41" creationId="{74258D14-3B24-4968-BD02-9D3015F77362}"/>
          </ac:picMkLst>
        </pc:picChg>
        <pc:picChg chg="add del mod">
          <ac:chgData name="li bo" userId="86e360d6c7446f46" providerId="LiveId" clId="{B9A1CC41-973B-414B-B4B5-2641831FFD07}" dt="2022-08-10T06:57:22.783" v="4048" actId="478"/>
          <ac:picMkLst>
            <pc:docMk/>
            <pc:sldMk cId="3607053595" sldId="277"/>
            <ac:picMk id="42" creationId="{36BEAFCE-A693-4754-842C-D68CCF8A1B2C}"/>
          </ac:picMkLst>
        </pc:picChg>
        <pc:picChg chg="add del mod ord">
          <ac:chgData name="li bo" userId="86e360d6c7446f46" providerId="LiveId" clId="{B9A1CC41-973B-414B-B4B5-2641831FFD07}" dt="2022-09-09T15:04:03.556" v="45207" actId="478"/>
          <ac:picMkLst>
            <pc:docMk/>
            <pc:sldMk cId="3607053595" sldId="277"/>
            <ac:picMk id="44" creationId="{E451D8EC-B059-435A-9A20-93A929CEE1C2}"/>
          </ac:picMkLst>
        </pc:picChg>
        <pc:picChg chg="add del mod">
          <ac:chgData name="li bo" userId="86e360d6c7446f46" providerId="LiveId" clId="{B9A1CC41-973B-414B-B4B5-2641831FFD07}" dt="2022-08-10T07:02:33.948" v="4113" actId="478"/>
          <ac:picMkLst>
            <pc:docMk/>
            <pc:sldMk cId="3607053595" sldId="277"/>
            <ac:picMk id="47" creationId="{594EB6ED-6283-4176-8CD9-C8863F6EC2FA}"/>
          </ac:picMkLst>
        </pc:picChg>
        <pc:picChg chg="del mod ord">
          <ac:chgData name="li bo" userId="86e360d6c7446f46" providerId="LiveId" clId="{B9A1CC41-973B-414B-B4B5-2641831FFD07}" dt="2022-08-10T07:02:46.759" v="4127" actId="478"/>
          <ac:picMkLst>
            <pc:docMk/>
            <pc:sldMk cId="3607053595" sldId="277"/>
            <ac:picMk id="49" creationId="{F57E71ED-60AE-40A7-8F1E-CD70DFA0110D}"/>
          </ac:picMkLst>
        </pc:picChg>
        <pc:picChg chg="mod ord">
          <ac:chgData name="li bo" userId="86e360d6c7446f46" providerId="LiveId" clId="{B9A1CC41-973B-414B-B4B5-2641831FFD07}" dt="2022-08-10T07:02:46.760" v="4129" actId="962"/>
          <ac:picMkLst>
            <pc:docMk/>
            <pc:sldMk cId="3607053595" sldId="277"/>
            <ac:picMk id="51" creationId="{0A8F910F-9321-40D4-BFF2-179749F6E491}"/>
          </ac:picMkLst>
        </pc:picChg>
      </pc:sldChg>
      <pc:sldChg chg="add del">
        <pc:chgData name="li bo" userId="86e360d6c7446f46" providerId="LiveId" clId="{B9A1CC41-973B-414B-B4B5-2641831FFD07}" dt="2022-08-10T07:07:32.769" v="4323"/>
        <pc:sldMkLst>
          <pc:docMk/>
          <pc:sldMk cId="1575855962" sldId="278"/>
        </pc:sldMkLst>
      </pc:sldChg>
      <pc:sldChg chg="add del">
        <pc:chgData name="li bo" userId="86e360d6c7446f46" providerId="LiveId" clId="{B9A1CC41-973B-414B-B4B5-2641831FFD07}" dt="2022-08-10T11:47:56.171" v="4353" actId="47"/>
        <pc:sldMkLst>
          <pc:docMk/>
          <pc:sldMk cId="3108690207" sldId="278"/>
        </pc:sldMkLst>
      </pc:sldChg>
      <pc:sldChg chg="addSp delSp modSp add mod">
        <pc:chgData name="li bo" userId="86e360d6c7446f46" providerId="LiveId" clId="{B9A1CC41-973B-414B-B4B5-2641831FFD07}" dt="2022-08-12T15:07:59.846" v="16740" actId="20577"/>
        <pc:sldMkLst>
          <pc:docMk/>
          <pc:sldMk cId="3737086899" sldId="278"/>
        </pc:sldMkLst>
        <pc:spChg chg="mod">
          <ac:chgData name="li bo" userId="86e360d6c7446f46" providerId="LiveId" clId="{B9A1CC41-973B-414B-B4B5-2641831FFD07}" dt="2022-08-12T15:07:59.846" v="16740" actId="20577"/>
          <ac:spMkLst>
            <pc:docMk/>
            <pc:sldMk cId="3737086899" sldId="278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0T13:25:39.569" v="4753" actId="2710"/>
          <ac:spMkLst>
            <pc:docMk/>
            <pc:sldMk cId="3737086899" sldId="278"/>
            <ac:spMk id="3" creationId="{400792E5-9ED7-46C4-9C77-27C8DA7ECC9A}"/>
          </ac:spMkLst>
        </pc:spChg>
        <pc:picChg chg="add del mod">
          <ac:chgData name="li bo" userId="86e360d6c7446f46" providerId="LiveId" clId="{B9A1CC41-973B-414B-B4B5-2641831FFD07}" dt="2022-08-10T12:01:44.886" v="4397" actId="478"/>
          <ac:picMkLst>
            <pc:docMk/>
            <pc:sldMk cId="3737086899" sldId="278"/>
            <ac:picMk id="5" creationId="{8C16111C-3B82-4106-9798-B9D373EBB35C}"/>
          </ac:picMkLst>
        </pc:picChg>
        <pc:picChg chg="add mod">
          <ac:chgData name="li bo" userId="86e360d6c7446f46" providerId="LiveId" clId="{B9A1CC41-973B-414B-B4B5-2641831FFD07}" dt="2022-08-10T12:09:43.070" v="4515" actId="1076"/>
          <ac:picMkLst>
            <pc:docMk/>
            <pc:sldMk cId="3737086899" sldId="278"/>
            <ac:picMk id="2050" creationId="{2DF6049F-033D-4CF3-AE78-4C1A92FDF590}"/>
          </ac:picMkLst>
        </pc:picChg>
      </pc:sldChg>
      <pc:sldChg chg="modSp add del mod">
        <pc:chgData name="li bo" userId="86e360d6c7446f46" providerId="LiveId" clId="{B9A1CC41-973B-414B-B4B5-2641831FFD07}" dt="2022-08-10T07:07:35.611" v="4329"/>
        <pc:sldMkLst>
          <pc:docMk/>
          <pc:sldMk cId="4021463150" sldId="278"/>
        </pc:sldMkLst>
        <pc:spChg chg="mod">
          <ac:chgData name="li bo" userId="86e360d6c7446f46" providerId="LiveId" clId="{B9A1CC41-973B-414B-B4B5-2641831FFD07}" dt="2022-08-10T07:07:35.466" v="4328" actId="20577"/>
          <ac:spMkLst>
            <pc:docMk/>
            <pc:sldMk cId="4021463150" sldId="278"/>
            <ac:spMk id="2" creationId="{0C75C674-70A3-4942-B8AC-01028A4EC8A8}"/>
          </ac:spMkLst>
        </pc:spChg>
      </pc:sldChg>
      <pc:sldChg chg="addSp delSp modSp add mod">
        <pc:chgData name="li bo" userId="86e360d6c7446f46" providerId="LiveId" clId="{B9A1CC41-973B-414B-B4B5-2641831FFD07}" dt="2022-08-12T15:10:47.237" v="16830" actId="255"/>
        <pc:sldMkLst>
          <pc:docMk/>
          <pc:sldMk cId="2375811249" sldId="279"/>
        </pc:sldMkLst>
        <pc:spChg chg="mod">
          <ac:chgData name="li bo" userId="86e360d6c7446f46" providerId="LiveId" clId="{B9A1CC41-973B-414B-B4B5-2641831FFD07}" dt="2022-08-12T15:10:47.237" v="16830" actId="255"/>
          <ac:spMkLst>
            <pc:docMk/>
            <pc:sldMk cId="2375811249" sldId="279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0T13:25:16.607" v="4751" actId="2710"/>
          <ac:spMkLst>
            <pc:docMk/>
            <pc:sldMk cId="2375811249" sldId="279"/>
            <ac:spMk id="3" creationId="{400792E5-9ED7-46C4-9C77-27C8DA7ECC9A}"/>
          </ac:spMkLst>
        </pc:spChg>
        <pc:picChg chg="add mod">
          <ac:chgData name="li bo" userId="86e360d6c7446f46" providerId="LiveId" clId="{B9A1CC41-973B-414B-B4B5-2641831FFD07}" dt="2022-08-10T13:22:34.109" v="4635" actId="1076"/>
          <ac:picMkLst>
            <pc:docMk/>
            <pc:sldMk cId="2375811249" sldId="279"/>
            <ac:picMk id="5" creationId="{89C4E49F-486E-48F6-B8D2-C841D54361EB}"/>
          </ac:picMkLst>
        </pc:picChg>
        <pc:picChg chg="del">
          <ac:chgData name="li bo" userId="86e360d6c7446f46" providerId="LiveId" clId="{B9A1CC41-973B-414B-B4B5-2641831FFD07}" dt="2022-08-10T12:12:25.397" v="4589" actId="478"/>
          <ac:picMkLst>
            <pc:docMk/>
            <pc:sldMk cId="2375811249" sldId="279"/>
            <ac:picMk id="2050" creationId="{2DF6049F-033D-4CF3-AE78-4C1A92FDF590}"/>
          </ac:picMkLst>
        </pc:picChg>
        <pc:picChg chg="add del mod">
          <ac:chgData name="li bo" userId="86e360d6c7446f46" providerId="LiveId" clId="{B9A1CC41-973B-414B-B4B5-2641831FFD07}" dt="2022-08-10T13:22:27.616" v="4632" actId="478"/>
          <ac:picMkLst>
            <pc:docMk/>
            <pc:sldMk cId="2375811249" sldId="279"/>
            <ac:picMk id="3074" creationId="{2B9C610A-8A54-469D-B1D7-7690E79EC919}"/>
          </ac:picMkLst>
        </pc:picChg>
      </pc:sldChg>
      <pc:sldChg chg="delSp modSp add del mod">
        <pc:chgData name="li bo" userId="86e360d6c7446f46" providerId="LiveId" clId="{B9A1CC41-973B-414B-B4B5-2641831FFD07}" dt="2022-08-10T12:11:05.795" v="4587" actId="47"/>
        <pc:sldMkLst>
          <pc:docMk/>
          <pc:sldMk cId="3881782644" sldId="279"/>
        </pc:sldMkLst>
        <pc:spChg chg="mod">
          <ac:chgData name="li bo" userId="86e360d6c7446f46" providerId="LiveId" clId="{B9A1CC41-973B-414B-B4B5-2641831FFD07}" dt="2022-08-10T12:09:32.182" v="4512" actId="20577"/>
          <ac:spMkLst>
            <pc:docMk/>
            <pc:sldMk cId="3881782644" sldId="279"/>
            <ac:spMk id="3" creationId="{400792E5-9ED7-46C4-9C77-27C8DA7ECC9A}"/>
          </ac:spMkLst>
        </pc:spChg>
        <pc:picChg chg="del">
          <ac:chgData name="li bo" userId="86e360d6c7446f46" providerId="LiveId" clId="{B9A1CC41-973B-414B-B4B5-2641831FFD07}" dt="2022-08-10T12:04:46.585" v="4497" actId="478"/>
          <ac:picMkLst>
            <pc:docMk/>
            <pc:sldMk cId="3881782644" sldId="279"/>
            <ac:picMk id="2050" creationId="{2DF6049F-033D-4CF3-AE78-4C1A92FDF590}"/>
          </ac:picMkLst>
        </pc:picChg>
      </pc:sldChg>
      <pc:sldChg chg="addSp delSp modSp add mod">
        <pc:chgData name="li bo" userId="86e360d6c7446f46" providerId="LiveId" clId="{B9A1CC41-973B-414B-B4B5-2641831FFD07}" dt="2022-08-12T15:09:52.811" v="16810" actId="20577"/>
        <pc:sldMkLst>
          <pc:docMk/>
          <pc:sldMk cId="2680747470" sldId="280"/>
        </pc:sldMkLst>
        <pc:spChg chg="mod">
          <ac:chgData name="li bo" userId="86e360d6c7446f46" providerId="LiveId" clId="{B9A1CC41-973B-414B-B4B5-2641831FFD07}" dt="2022-08-12T15:09:52.811" v="16810" actId="20577"/>
          <ac:spMkLst>
            <pc:docMk/>
            <pc:sldMk cId="2680747470" sldId="280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0T13:26:01.753" v="4763" actId="20577"/>
          <ac:spMkLst>
            <pc:docMk/>
            <pc:sldMk cId="2680747470" sldId="280"/>
            <ac:spMk id="3" creationId="{400792E5-9ED7-46C4-9C77-27C8DA7ECC9A}"/>
          </ac:spMkLst>
        </pc:spChg>
        <pc:picChg chg="add mod">
          <ac:chgData name="li bo" userId="86e360d6c7446f46" providerId="LiveId" clId="{B9A1CC41-973B-414B-B4B5-2641831FFD07}" dt="2022-08-10T13:11:54.639" v="4631" actId="1076"/>
          <ac:picMkLst>
            <pc:docMk/>
            <pc:sldMk cId="2680747470" sldId="280"/>
            <ac:picMk id="1026" creationId="{82245D93-9A78-4698-B736-5EE4920BC860}"/>
          </ac:picMkLst>
        </pc:picChg>
        <pc:picChg chg="del">
          <ac:chgData name="li bo" userId="86e360d6c7446f46" providerId="LiveId" clId="{B9A1CC41-973B-414B-B4B5-2641831FFD07}" dt="2022-08-10T13:10:37.937" v="4598" actId="478"/>
          <ac:picMkLst>
            <pc:docMk/>
            <pc:sldMk cId="2680747470" sldId="280"/>
            <ac:picMk id="3074" creationId="{2B9C610A-8A54-469D-B1D7-7690E79EC919}"/>
          </ac:picMkLst>
        </pc:picChg>
      </pc:sldChg>
      <pc:sldChg chg="addSp delSp modSp add mod modAnim">
        <pc:chgData name="li bo" userId="86e360d6c7446f46" providerId="LiveId" clId="{B9A1CC41-973B-414B-B4B5-2641831FFD07}" dt="2022-09-09T15:06:22.440" v="45225"/>
        <pc:sldMkLst>
          <pc:docMk/>
          <pc:sldMk cId="255058486" sldId="281"/>
        </pc:sldMkLst>
        <pc:spChg chg="mod">
          <ac:chgData name="li bo" userId="86e360d6c7446f46" providerId="LiveId" clId="{B9A1CC41-973B-414B-B4B5-2641831FFD07}" dt="2022-08-14T15:02:51.567" v="32079" actId="20577"/>
          <ac:spMkLst>
            <pc:docMk/>
            <pc:sldMk cId="255058486" sldId="281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2T02:31:42.866" v="10066" actId="20577"/>
          <ac:spMkLst>
            <pc:docMk/>
            <pc:sldMk cId="255058486" sldId="281"/>
            <ac:spMk id="3" creationId="{400792E5-9ED7-46C4-9C77-27C8DA7ECC9A}"/>
          </ac:spMkLst>
        </pc:spChg>
        <pc:picChg chg="del mod">
          <ac:chgData name="li bo" userId="86e360d6c7446f46" providerId="LiveId" clId="{B9A1CC41-973B-414B-B4B5-2641831FFD07}" dt="2022-08-10T15:21:59.340" v="5404" actId="478"/>
          <ac:picMkLst>
            <pc:docMk/>
            <pc:sldMk cId="255058486" sldId="281"/>
            <ac:picMk id="5" creationId="{CFB53558-7CD2-418E-BA8E-4232B1975859}"/>
          </ac:picMkLst>
        </pc:picChg>
        <pc:picChg chg="del mod ord">
          <ac:chgData name="li bo" userId="86e360d6c7446f46" providerId="LiveId" clId="{B9A1CC41-973B-414B-B4B5-2641831FFD07}" dt="2022-08-10T15:23:07.186" v="5420" actId="478"/>
          <ac:picMkLst>
            <pc:docMk/>
            <pc:sldMk cId="255058486" sldId="281"/>
            <ac:picMk id="7" creationId="{A9121D5A-D55C-4216-944D-AEE7E35EF78C}"/>
          </ac:picMkLst>
        </pc:picChg>
        <pc:picChg chg="del mod ord">
          <ac:chgData name="li bo" userId="86e360d6c7446f46" providerId="LiveId" clId="{B9A1CC41-973B-414B-B4B5-2641831FFD07}" dt="2022-08-10T15:23:22.597" v="5434" actId="478"/>
          <ac:picMkLst>
            <pc:docMk/>
            <pc:sldMk cId="255058486" sldId="281"/>
            <ac:picMk id="9" creationId="{C117EE2A-5B32-4B0D-94F2-66F426C05C54}"/>
          </ac:picMkLst>
        </pc:picChg>
        <pc:picChg chg="del mod ord">
          <ac:chgData name="li bo" userId="86e360d6c7446f46" providerId="LiveId" clId="{B9A1CC41-973B-414B-B4B5-2641831FFD07}" dt="2022-08-10T15:23:49.273" v="5451" actId="478"/>
          <ac:picMkLst>
            <pc:docMk/>
            <pc:sldMk cId="255058486" sldId="281"/>
            <ac:picMk id="11" creationId="{48958E1A-BE4D-4B92-8CD3-979674C5BECC}"/>
          </ac:picMkLst>
        </pc:picChg>
        <pc:picChg chg="del mod ord">
          <ac:chgData name="li bo" userId="86e360d6c7446f46" providerId="LiveId" clId="{B9A1CC41-973B-414B-B4B5-2641831FFD07}" dt="2022-08-10T15:28:01.656" v="5527" actId="478"/>
          <ac:picMkLst>
            <pc:docMk/>
            <pc:sldMk cId="255058486" sldId="281"/>
            <ac:picMk id="13" creationId="{5BE76B25-0E9D-4660-A8E2-69514D10877E}"/>
          </ac:picMkLst>
        </pc:picChg>
        <pc:picChg chg="add mod">
          <ac:chgData name="li bo" userId="86e360d6c7446f46" providerId="LiveId" clId="{B9A1CC41-973B-414B-B4B5-2641831FFD07}" dt="2022-08-10T15:26:36.943" v="5509" actId="1076"/>
          <ac:picMkLst>
            <pc:docMk/>
            <pc:sldMk cId="255058486" sldId="281"/>
            <ac:picMk id="15" creationId="{D40CB610-A71E-419F-AC96-F4A9ABF3529C}"/>
          </ac:picMkLst>
        </pc:picChg>
        <pc:picChg chg="del mod ord">
          <ac:chgData name="li bo" userId="86e360d6c7446f46" providerId="LiveId" clId="{B9A1CC41-973B-414B-B4B5-2641831FFD07}" dt="2022-08-12T02:29:53.793" v="9966" actId="478"/>
          <ac:picMkLst>
            <pc:docMk/>
            <pc:sldMk cId="255058486" sldId="281"/>
            <ac:picMk id="17" creationId="{0EC3F7FF-4C3A-4D36-BFD6-D4F2B3F5C7B1}"/>
          </ac:picMkLst>
        </pc:picChg>
        <pc:picChg chg="mod ord">
          <ac:chgData name="li bo" userId="86e360d6c7446f46" providerId="LiveId" clId="{B9A1CC41-973B-414B-B4B5-2641831FFD07}" dt="2022-08-12T02:29:53.794" v="9968" actId="962"/>
          <ac:picMkLst>
            <pc:docMk/>
            <pc:sldMk cId="255058486" sldId="281"/>
            <ac:picMk id="19" creationId="{11360ABB-1309-4B10-96EC-DA3455BD744E}"/>
          </ac:picMkLst>
        </pc:picChg>
      </pc:sldChg>
      <pc:sldChg chg="addSp delSp modSp add mod modAnim modNotesTx">
        <pc:chgData name="li bo" userId="86e360d6c7446f46" providerId="LiveId" clId="{B9A1CC41-973B-414B-B4B5-2641831FFD07}" dt="2022-09-10T16:38:13.544" v="45930" actId="207"/>
        <pc:sldMkLst>
          <pc:docMk/>
          <pc:sldMk cId="599350207" sldId="282"/>
        </pc:sldMkLst>
        <pc:spChg chg="mod">
          <ac:chgData name="li bo" userId="86e360d6c7446f46" providerId="LiveId" clId="{B9A1CC41-973B-414B-B4B5-2641831FFD07}" dt="2022-08-10T13:42:46.152" v="4823" actId="20577"/>
          <ac:spMkLst>
            <pc:docMk/>
            <pc:sldMk cId="599350207" sldId="282"/>
            <ac:spMk id="2" creationId="{0C75C674-70A3-4942-B8AC-01028A4EC8A8}"/>
          </ac:spMkLst>
        </pc:spChg>
        <pc:spChg chg="add mod">
          <ac:chgData name="li bo" userId="86e360d6c7446f46" providerId="LiveId" clId="{B9A1CC41-973B-414B-B4B5-2641831FFD07}" dt="2022-09-10T16:38:13.544" v="45930" actId="207"/>
          <ac:spMkLst>
            <pc:docMk/>
            <pc:sldMk cId="599350207" sldId="282"/>
            <ac:spMk id="10" creationId="{5803E5E7-9738-40E1-A89C-2BDEDE3DFE90}"/>
          </ac:spMkLst>
        </pc:spChg>
        <pc:spChg chg="add del mod">
          <ac:chgData name="li bo" userId="86e360d6c7446f46" providerId="LiveId" clId="{B9A1CC41-973B-414B-B4B5-2641831FFD07}" dt="2022-08-10T13:58:39.139" v="4859" actId="478"/>
          <ac:spMkLst>
            <pc:docMk/>
            <pc:sldMk cId="599350207" sldId="282"/>
            <ac:spMk id="29" creationId="{879D47CF-FD24-4ACA-9D23-0120101E3619}"/>
          </ac:spMkLst>
        </pc:spChg>
        <pc:spChg chg="add mod">
          <ac:chgData name="li bo" userId="86e360d6c7446f46" providerId="LiveId" clId="{B9A1CC41-973B-414B-B4B5-2641831FFD07}" dt="2022-08-10T14:06:03.856" v="5215" actId="1076"/>
          <ac:spMkLst>
            <pc:docMk/>
            <pc:sldMk cId="599350207" sldId="282"/>
            <ac:spMk id="30" creationId="{6BBA7E7D-9153-4B8A-8F21-530BB2D5638B}"/>
          </ac:spMkLst>
        </pc:spChg>
        <pc:spChg chg="add mod">
          <ac:chgData name="li bo" userId="86e360d6c7446f46" providerId="LiveId" clId="{B9A1CC41-973B-414B-B4B5-2641831FFD07}" dt="2022-08-10T14:06:15.151" v="5218" actId="20577"/>
          <ac:spMkLst>
            <pc:docMk/>
            <pc:sldMk cId="599350207" sldId="282"/>
            <ac:spMk id="39" creationId="{4B198830-1DDE-4E9A-83F6-5F08E4BEB0B4}"/>
          </ac:spMkLst>
        </pc:spChg>
        <pc:grpChg chg="del">
          <ac:chgData name="li bo" userId="86e360d6c7446f46" providerId="LiveId" clId="{B9A1CC41-973B-414B-B4B5-2641831FFD07}" dt="2022-08-10T13:38:37.550" v="4800" actId="478"/>
          <ac:grpSpMkLst>
            <pc:docMk/>
            <pc:sldMk cId="599350207" sldId="282"/>
            <ac:grpSpMk id="7" creationId="{6D301AE1-7732-46EF-AE2A-D1DB4F2BFEE2}"/>
          </ac:grpSpMkLst>
        </pc:grpChg>
        <pc:picChg chg="add mod">
          <ac:chgData name="li bo" userId="86e360d6c7446f46" providerId="LiveId" clId="{B9A1CC41-973B-414B-B4B5-2641831FFD07}" dt="2022-08-10T14:06:03.856" v="5215" actId="1076"/>
          <ac:picMkLst>
            <pc:docMk/>
            <pc:sldMk cId="599350207" sldId="282"/>
            <ac:picMk id="5" creationId="{11EA8FB4-21BB-4363-B41E-604DC7BBA31E}"/>
          </ac:picMkLst>
        </pc:picChg>
        <pc:picChg chg="del mod">
          <ac:chgData name="li bo" userId="86e360d6c7446f46" providerId="LiveId" clId="{B9A1CC41-973B-414B-B4B5-2641831FFD07}" dt="2022-08-10T13:59:54.133" v="4898" actId="478"/>
          <ac:picMkLst>
            <pc:docMk/>
            <pc:sldMk cId="599350207" sldId="282"/>
            <ac:picMk id="10" creationId="{A5DCA745-9FF9-4137-B5F4-3B402F4387BC}"/>
          </ac:picMkLst>
        </pc:picChg>
        <pc:picChg chg="add mod">
          <ac:chgData name="li bo" userId="86e360d6c7446f46" providerId="LiveId" clId="{B9A1CC41-973B-414B-B4B5-2641831FFD07}" dt="2022-08-10T14:06:03.856" v="5215" actId="1076"/>
          <ac:picMkLst>
            <pc:docMk/>
            <pc:sldMk cId="599350207" sldId="282"/>
            <ac:picMk id="12" creationId="{6A2F28CF-E394-4B91-8350-E6EAF3231DD4}"/>
          </ac:picMkLst>
        </pc:picChg>
        <pc:picChg chg="del mod ord">
          <ac:chgData name="li bo" userId="86e360d6c7446f46" providerId="LiveId" clId="{B9A1CC41-973B-414B-B4B5-2641831FFD07}" dt="2022-08-10T14:00:24.105" v="4914" actId="478"/>
          <ac:picMkLst>
            <pc:docMk/>
            <pc:sldMk cId="599350207" sldId="282"/>
            <ac:picMk id="19" creationId="{676913E3-6546-4862-B27D-993ED92A2EC1}"/>
          </ac:picMkLst>
        </pc:picChg>
        <pc:picChg chg="add del mod">
          <ac:chgData name="li bo" userId="86e360d6c7446f46" providerId="LiveId" clId="{B9A1CC41-973B-414B-B4B5-2641831FFD07}" dt="2022-08-10T14:00:37.005" v="4923" actId="478"/>
          <ac:picMkLst>
            <pc:docMk/>
            <pc:sldMk cId="599350207" sldId="282"/>
            <ac:picMk id="20" creationId="{1C0BA9FF-1C73-4AB2-9B1D-3D2B84F69EDF}"/>
          </ac:picMkLst>
        </pc:picChg>
        <pc:picChg chg="add del mod">
          <ac:chgData name="li bo" userId="86e360d6c7446f46" providerId="LiveId" clId="{B9A1CC41-973B-414B-B4B5-2641831FFD07}" dt="2022-08-10T13:45:58.221" v="4844" actId="478"/>
          <ac:picMkLst>
            <pc:docMk/>
            <pc:sldMk cId="599350207" sldId="282"/>
            <ac:picMk id="21" creationId="{6981D82A-75D7-4EAB-97E5-F030F8E8B578}"/>
          </ac:picMkLst>
        </pc:picChg>
        <pc:picChg chg="del mod ord">
          <ac:chgData name="li bo" userId="86e360d6c7446f46" providerId="LiveId" clId="{B9A1CC41-973B-414B-B4B5-2641831FFD07}" dt="2022-08-10T14:05:48.040" v="5199" actId="478"/>
          <ac:picMkLst>
            <pc:docMk/>
            <pc:sldMk cId="599350207" sldId="282"/>
            <ac:picMk id="23" creationId="{8F11AC9F-5DD8-497E-B76B-FB38293E9D46}"/>
          </ac:picMkLst>
        </pc:picChg>
        <pc:picChg chg="del mod ord">
          <ac:chgData name="li bo" userId="86e360d6c7446f46" providerId="LiveId" clId="{B9A1CC41-973B-414B-B4B5-2641831FFD07}" dt="2022-08-10T14:05:56.276" v="5212" actId="478"/>
          <ac:picMkLst>
            <pc:docMk/>
            <pc:sldMk cId="599350207" sldId="282"/>
            <ac:picMk id="32" creationId="{2EDB4DB1-8FC4-49BB-B7BA-F5272DE35734}"/>
          </ac:picMkLst>
        </pc:picChg>
        <pc:picChg chg="mod ord">
          <ac:chgData name="li bo" userId="86e360d6c7446f46" providerId="LiveId" clId="{B9A1CC41-973B-414B-B4B5-2641831FFD07}" dt="2022-09-10T16:37:01.077" v="45826" actId="1076"/>
          <ac:picMkLst>
            <pc:docMk/>
            <pc:sldMk cId="599350207" sldId="282"/>
            <ac:picMk id="34" creationId="{EDD3723A-4C22-44CC-9A0E-9A17AE318988}"/>
          </ac:picMkLst>
        </pc:picChg>
        <pc:picChg chg="add del mod">
          <ac:chgData name="li bo" userId="86e360d6c7446f46" providerId="LiveId" clId="{B9A1CC41-973B-414B-B4B5-2641831FFD07}" dt="2022-08-10T14:00:34.465" v="4921"/>
          <ac:picMkLst>
            <pc:docMk/>
            <pc:sldMk cId="599350207" sldId="282"/>
            <ac:picMk id="35" creationId="{2E7741D8-8B4C-435B-BEB4-ABB087AB5C0B}"/>
          </ac:picMkLst>
        </pc:picChg>
        <pc:picChg chg="add del mod">
          <ac:chgData name="li bo" userId="86e360d6c7446f46" providerId="LiveId" clId="{B9A1CC41-973B-414B-B4B5-2641831FFD07}" dt="2022-08-10T14:01:15.752" v="4939" actId="478"/>
          <ac:picMkLst>
            <pc:docMk/>
            <pc:sldMk cId="599350207" sldId="282"/>
            <ac:picMk id="36" creationId="{FDB9CB0A-3B68-4219-9E66-AE983683CF89}"/>
          </ac:picMkLst>
        </pc:picChg>
        <pc:picChg chg="del">
          <ac:chgData name="li bo" userId="86e360d6c7446f46" providerId="LiveId" clId="{B9A1CC41-973B-414B-B4B5-2641831FFD07}" dt="2022-08-10T13:38:37.550" v="4800" actId="478"/>
          <ac:picMkLst>
            <pc:docMk/>
            <pc:sldMk cId="599350207" sldId="282"/>
            <ac:picMk id="38" creationId="{94D05FFB-5EB2-45E5-9C3A-8541A07992AC}"/>
          </ac:picMkLst>
        </pc:picChg>
        <pc:picChg chg="mod ord">
          <ac:chgData name="li bo" userId="86e360d6c7446f46" providerId="LiveId" clId="{B9A1CC41-973B-414B-B4B5-2641831FFD07}" dt="2022-09-10T16:37:01.077" v="45826" actId="1076"/>
          <ac:picMkLst>
            <pc:docMk/>
            <pc:sldMk cId="599350207" sldId="282"/>
            <ac:picMk id="40" creationId="{5E22347A-0B55-4E27-8328-9E8E381B45A4}"/>
          </ac:picMkLst>
        </pc:picChg>
        <pc:picChg chg="del">
          <ac:chgData name="li bo" userId="86e360d6c7446f46" providerId="LiveId" clId="{B9A1CC41-973B-414B-B4B5-2641831FFD07}" dt="2022-08-10T13:38:37.550" v="4800" actId="478"/>
          <ac:picMkLst>
            <pc:docMk/>
            <pc:sldMk cId="599350207" sldId="282"/>
            <ac:picMk id="41" creationId="{74258D14-3B24-4968-BD02-9D3015F77362}"/>
          </ac:picMkLst>
        </pc:picChg>
        <pc:picChg chg="del">
          <ac:chgData name="li bo" userId="86e360d6c7446f46" providerId="LiveId" clId="{B9A1CC41-973B-414B-B4B5-2641831FFD07}" dt="2022-08-10T13:38:37.550" v="4800" actId="478"/>
          <ac:picMkLst>
            <pc:docMk/>
            <pc:sldMk cId="599350207" sldId="282"/>
            <ac:picMk id="44" creationId="{E451D8EC-B059-435A-9A20-93A929CEE1C2}"/>
          </ac:picMkLst>
        </pc:picChg>
        <pc:picChg chg="del">
          <ac:chgData name="li bo" userId="86e360d6c7446f46" providerId="LiveId" clId="{B9A1CC41-973B-414B-B4B5-2641831FFD07}" dt="2022-08-10T13:38:37.550" v="4800" actId="478"/>
          <ac:picMkLst>
            <pc:docMk/>
            <pc:sldMk cId="599350207" sldId="282"/>
            <ac:picMk id="51" creationId="{0A8F910F-9321-40D4-BFF2-179749F6E491}"/>
          </ac:picMkLst>
        </pc:picChg>
      </pc:sldChg>
      <pc:sldChg chg="addSp delSp modSp add mod modAnim">
        <pc:chgData name="li bo" userId="86e360d6c7446f46" providerId="LiveId" clId="{B9A1CC41-973B-414B-B4B5-2641831FFD07}" dt="2022-09-09T15:06:49.265" v="45230"/>
        <pc:sldMkLst>
          <pc:docMk/>
          <pc:sldMk cId="1574165132" sldId="283"/>
        </pc:sldMkLst>
        <pc:spChg chg="mod">
          <ac:chgData name="li bo" userId="86e360d6c7446f46" providerId="LiveId" clId="{B9A1CC41-973B-414B-B4B5-2641831FFD07}" dt="2022-08-14T15:02:50.996" v="32078" actId="20577"/>
          <ac:spMkLst>
            <pc:docMk/>
            <pc:sldMk cId="1574165132" sldId="283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1T02:42:12.498" v="5944" actId="20577"/>
          <ac:spMkLst>
            <pc:docMk/>
            <pc:sldMk cId="1574165132" sldId="283"/>
            <ac:spMk id="3" creationId="{400792E5-9ED7-46C4-9C77-27C8DA7ECC9A}"/>
          </ac:spMkLst>
        </pc:spChg>
        <pc:spChg chg="add del">
          <ac:chgData name="li bo" userId="86e360d6c7446f46" providerId="LiveId" clId="{B9A1CC41-973B-414B-B4B5-2641831FFD07}" dt="2022-08-10T15:54:21.224" v="5841" actId="22"/>
          <ac:spMkLst>
            <pc:docMk/>
            <pc:sldMk cId="1574165132" sldId="283"/>
            <ac:spMk id="29" creationId="{98A75FB0-9E28-41C5-BD42-F5728509D000}"/>
          </ac:spMkLst>
        </pc:spChg>
        <pc:picChg chg="del mod ord">
          <ac:chgData name="li bo" userId="86e360d6c7446f46" providerId="LiveId" clId="{B9A1CC41-973B-414B-B4B5-2641831FFD07}" dt="2022-08-10T15:52:46.088" v="5834" actId="478"/>
          <ac:picMkLst>
            <pc:docMk/>
            <pc:sldMk cId="1574165132" sldId="283"/>
            <ac:picMk id="5" creationId="{648721F4-A845-434C-B02A-2D55B84C8DF5}"/>
          </ac:picMkLst>
        </pc:picChg>
        <pc:picChg chg="add del mod">
          <ac:chgData name="li bo" userId="86e360d6c7446f46" providerId="LiveId" clId="{B9A1CC41-973B-414B-B4B5-2641831FFD07}" dt="2022-08-10T15:33:16.561" v="5552" actId="478"/>
          <ac:picMkLst>
            <pc:docMk/>
            <pc:sldMk cId="1574165132" sldId="283"/>
            <ac:picMk id="6" creationId="{BFD16A2E-7B85-4E26-B6A4-AF92DBAA5E9A}"/>
          </ac:picMkLst>
        </pc:picChg>
        <pc:picChg chg="del mod">
          <ac:chgData name="li bo" userId="86e360d6c7446f46" providerId="LiveId" clId="{B9A1CC41-973B-414B-B4B5-2641831FFD07}" dt="2022-08-10T15:45:16.205" v="5658" actId="478"/>
          <ac:picMkLst>
            <pc:docMk/>
            <pc:sldMk cId="1574165132" sldId="283"/>
            <ac:picMk id="8" creationId="{D1CE7203-15A7-47EE-8FFC-50F307DD5B20}"/>
          </ac:picMkLst>
        </pc:picChg>
        <pc:picChg chg="add mod">
          <ac:chgData name="li bo" userId="86e360d6c7446f46" providerId="LiveId" clId="{B9A1CC41-973B-414B-B4B5-2641831FFD07}" dt="2022-08-10T15:58:59.010" v="5932" actId="1076"/>
          <ac:picMkLst>
            <pc:docMk/>
            <pc:sldMk cId="1574165132" sldId="283"/>
            <ac:picMk id="9" creationId="{0DF21137-BBAB-41C5-A713-9D4870E0958C}"/>
          </ac:picMkLst>
        </pc:picChg>
        <pc:picChg chg="del mod ord">
          <ac:chgData name="li bo" userId="86e360d6c7446f46" providerId="LiveId" clId="{B9A1CC41-973B-414B-B4B5-2641831FFD07}" dt="2022-08-10T15:46:59.171" v="5673" actId="478"/>
          <ac:picMkLst>
            <pc:docMk/>
            <pc:sldMk cId="1574165132" sldId="283"/>
            <ac:picMk id="11" creationId="{2C3DA64F-BA3E-4416-BD5D-F6812E69ED24}"/>
          </ac:picMkLst>
        </pc:picChg>
        <pc:picChg chg="del mod ord">
          <ac:chgData name="li bo" userId="86e360d6c7446f46" providerId="LiveId" clId="{B9A1CC41-973B-414B-B4B5-2641831FFD07}" dt="2022-08-10T15:47:40.645" v="5687" actId="478"/>
          <ac:picMkLst>
            <pc:docMk/>
            <pc:sldMk cId="1574165132" sldId="283"/>
            <ac:picMk id="13" creationId="{9A3D6779-25F7-4040-9D3A-4B17B1F353E9}"/>
          </ac:picMkLst>
        </pc:picChg>
        <pc:picChg chg="del">
          <ac:chgData name="li bo" userId="86e360d6c7446f46" providerId="LiveId" clId="{B9A1CC41-973B-414B-B4B5-2641831FFD07}" dt="2022-08-10T15:30:07.690" v="5532" actId="478"/>
          <ac:picMkLst>
            <pc:docMk/>
            <pc:sldMk cId="1574165132" sldId="283"/>
            <ac:picMk id="15" creationId="{D40CB610-A71E-419F-AC96-F4A9ABF3529C}"/>
          </ac:picMkLst>
        </pc:picChg>
        <pc:picChg chg="del mod ord">
          <ac:chgData name="li bo" userId="86e360d6c7446f46" providerId="LiveId" clId="{B9A1CC41-973B-414B-B4B5-2641831FFD07}" dt="2022-08-10T15:48:35.811" v="5701" actId="478"/>
          <ac:picMkLst>
            <pc:docMk/>
            <pc:sldMk cId="1574165132" sldId="283"/>
            <ac:picMk id="16" creationId="{6A47A792-9740-4AD0-9FCF-7257C71F151B}"/>
          </ac:picMkLst>
        </pc:picChg>
        <pc:picChg chg="del">
          <ac:chgData name="li bo" userId="86e360d6c7446f46" providerId="LiveId" clId="{B9A1CC41-973B-414B-B4B5-2641831FFD07}" dt="2022-08-10T15:30:08.847" v="5533" actId="478"/>
          <ac:picMkLst>
            <pc:docMk/>
            <pc:sldMk cId="1574165132" sldId="283"/>
            <ac:picMk id="17" creationId="{0EC3F7FF-4C3A-4D36-BFD6-D4F2B3F5C7B1}"/>
          </ac:picMkLst>
        </pc:picChg>
        <pc:picChg chg="del mod ord">
          <ac:chgData name="li bo" userId="86e360d6c7446f46" providerId="LiveId" clId="{B9A1CC41-973B-414B-B4B5-2641831FFD07}" dt="2022-08-10T15:48:47.244" v="5715" actId="478"/>
          <ac:picMkLst>
            <pc:docMk/>
            <pc:sldMk cId="1574165132" sldId="283"/>
            <ac:picMk id="19" creationId="{645820E2-A349-4F8B-A9FA-8AD8A97679B7}"/>
          </ac:picMkLst>
        </pc:picChg>
        <pc:picChg chg="del mod ord">
          <ac:chgData name="li bo" userId="86e360d6c7446f46" providerId="LiveId" clId="{B9A1CC41-973B-414B-B4B5-2641831FFD07}" dt="2022-08-10T15:49:29.950" v="5730" actId="478"/>
          <ac:picMkLst>
            <pc:docMk/>
            <pc:sldMk cId="1574165132" sldId="283"/>
            <ac:picMk id="21" creationId="{E2D8B37E-D315-4707-B3E4-E26A83DBFD1C}"/>
          </ac:picMkLst>
        </pc:picChg>
        <pc:picChg chg="del mod ord">
          <ac:chgData name="li bo" userId="86e360d6c7446f46" providerId="LiveId" clId="{B9A1CC41-973B-414B-B4B5-2641831FFD07}" dt="2022-08-10T15:50:31.921" v="5758" actId="478"/>
          <ac:picMkLst>
            <pc:docMk/>
            <pc:sldMk cId="1574165132" sldId="283"/>
            <ac:picMk id="23" creationId="{14FBDFC7-28F7-40B6-95D2-1E07A20511AB}"/>
          </ac:picMkLst>
        </pc:picChg>
        <pc:picChg chg="del mod ord">
          <ac:chgData name="li bo" userId="86e360d6c7446f46" providerId="LiveId" clId="{B9A1CC41-973B-414B-B4B5-2641831FFD07}" dt="2022-08-10T15:57:59.165" v="5927" actId="478"/>
          <ac:picMkLst>
            <pc:docMk/>
            <pc:sldMk cId="1574165132" sldId="283"/>
            <ac:picMk id="25" creationId="{229C59A9-74E6-4346-B5E5-585F048C3D55}"/>
          </ac:picMkLst>
        </pc:picChg>
        <pc:picChg chg="del mod ord">
          <ac:chgData name="li bo" userId="86e360d6c7446f46" providerId="LiveId" clId="{B9A1CC41-973B-414B-B4B5-2641831FFD07}" dt="2022-08-12T02:30:35.118" v="9983" actId="478"/>
          <ac:picMkLst>
            <pc:docMk/>
            <pc:sldMk cId="1574165132" sldId="283"/>
            <ac:picMk id="27" creationId="{B43670C7-86AD-4B4E-BC4B-E8D6DEC564AD}"/>
          </ac:picMkLst>
        </pc:picChg>
        <pc:picChg chg="del mod">
          <ac:chgData name="li bo" userId="86e360d6c7446f46" providerId="LiveId" clId="{B9A1CC41-973B-414B-B4B5-2641831FFD07}" dt="2022-08-10T15:55:44.532" v="5863" actId="478"/>
          <ac:picMkLst>
            <pc:docMk/>
            <pc:sldMk cId="1574165132" sldId="283"/>
            <ac:picMk id="31" creationId="{3B406930-EDD3-4932-8E87-AFF6757E299B}"/>
          </ac:picMkLst>
        </pc:picChg>
        <pc:picChg chg="del mod ord">
          <ac:chgData name="li bo" userId="86e360d6c7446f46" providerId="LiveId" clId="{B9A1CC41-973B-414B-B4B5-2641831FFD07}" dt="2022-08-10T15:55:56.434" v="5877" actId="478"/>
          <ac:picMkLst>
            <pc:docMk/>
            <pc:sldMk cId="1574165132" sldId="283"/>
            <ac:picMk id="33" creationId="{EA9099B9-FF1D-4AA5-A083-C46342CEB213}"/>
          </ac:picMkLst>
        </pc:picChg>
        <pc:picChg chg="del mod ord">
          <ac:chgData name="li bo" userId="86e360d6c7446f46" providerId="LiveId" clId="{B9A1CC41-973B-414B-B4B5-2641831FFD07}" dt="2022-08-10T15:56:49.275" v="5889" actId="478"/>
          <ac:picMkLst>
            <pc:docMk/>
            <pc:sldMk cId="1574165132" sldId="283"/>
            <ac:picMk id="35" creationId="{B5215445-3A15-4893-A90C-D7BC3829E477}"/>
          </ac:picMkLst>
        </pc:picChg>
        <pc:picChg chg="del mod ord">
          <ac:chgData name="li bo" userId="86e360d6c7446f46" providerId="LiveId" clId="{B9A1CC41-973B-414B-B4B5-2641831FFD07}" dt="2022-08-10T15:56:57.934" v="5903" actId="478"/>
          <ac:picMkLst>
            <pc:docMk/>
            <pc:sldMk cId="1574165132" sldId="283"/>
            <ac:picMk id="37" creationId="{7C54930D-ABC1-4E90-BD6B-3A57349E0869}"/>
          </ac:picMkLst>
        </pc:picChg>
        <pc:picChg chg="mod ord">
          <ac:chgData name="li bo" userId="86e360d6c7446f46" providerId="LiveId" clId="{B9A1CC41-973B-414B-B4B5-2641831FFD07}" dt="2022-08-10T15:59:56.321" v="5937" actId="1076"/>
          <ac:picMkLst>
            <pc:docMk/>
            <pc:sldMk cId="1574165132" sldId="283"/>
            <ac:picMk id="39" creationId="{CC59FAAE-4E8E-4226-99FD-6B6372D8470F}"/>
          </ac:picMkLst>
        </pc:picChg>
        <pc:picChg chg="mod ord">
          <ac:chgData name="li bo" userId="86e360d6c7446f46" providerId="LiveId" clId="{B9A1CC41-973B-414B-B4B5-2641831FFD07}" dt="2022-08-10T15:59:51.940" v="5936" actId="1076"/>
          <ac:picMkLst>
            <pc:docMk/>
            <pc:sldMk cId="1574165132" sldId="283"/>
            <ac:picMk id="41" creationId="{BE319BEE-DD33-48CA-B941-07E0277F5B31}"/>
          </ac:picMkLst>
        </pc:picChg>
        <pc:picChg chg="mod ord">
          <ac:chgData name="li bo" userId="86e360d6c7446f46" providerId="LiveId" clId="{B9A1CC41-973B-414B-B4B5-2641831FFD07}" dt="2022-08-12T02:30:39.792" v="9986" actId="1076"/>
          <ac:picMkLst>
            <pc:docMk/>
            <pc:sldMk cId="1574165132" sldId="283"/>
            <ac:picMk id="43" creationId="{202C7EDB-C607-425E-9A14-2444DB482FF9}"/>
          </ac:picMkLst>
        </pc:picChg>
      </pc:sldChg>
      <pc:sldChg chg="addSp delSp modSp add mod modAnim">
        <pc:chgData name="li bo" userId="86e360d6c7446f46" providerId="LiveId" clId="{B9A1CC41-973B-414B-B4B5-2641831FFD07}" dt="2022-09-09T15:08:29.962" v="45234"/>
        <pc:sldMkLst>
          <pc:docMk/>
          <pc:sldMk cId="1847752122" sldId="284"/>
        </pc:sldMkLst>
        <pc:spChg chg="mod">
          <ac:chgData name="li bo" userId="86e360d6c7446f46" providerId="LiveId" clId="{B9A1CC41-973B-414B-B4B5-2641831FFD07}" dt="2022-08-11T15:16:11.459" v="8589" actId="20577"/>
          <ac:spMkLst>
            <pc:docMk/>
            <pc:sldMk cId="1847752122" sldId="284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4T10:16:52.854" v="27731" actId="20577"/>
          <ac:spMkLst>
            <pc:docMk/>
            <pc:sldMk cId="1847752122" sldId="284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1T14:04:49.203" v="8099" actId="478"/>
          <ac:spMkLst>
            <pc:docMk/>
            <pc:sldMk cId="1847752122" sldId="284"/>
            <ac:spMk id="5" creationId="{F242D7BD-2909-46B1-8E94-6AD7A828E4D7}"/>
          </ac:spMkLst>
        </pc:spChg>
        <pc:spChg chg="add del mod">
          <ac:chgData name="li bo" userId="86e360d6c7446f46" providerId="LiveId" clId="{B9A1CC41-973B-414B-B4B5-2641831FFD07}" dt="2022-08-11T14:10:30.503" v="8257" actId="478"/>
          <ac:spMkLst>
            <pc:docMk/>
            <pc:sldMk cId="1847752122" sldId="284"/>
            <ac:spMk id="6" creationId="{A8C9337D-F085-4C54-878A-70CE6765FA27}"/>
          </ac:spMkLst>
        </pc:spChg>
        <pc:spChg chg="mod">
          <ac:chgData name="li bo" userId="86e360d6c7446f46" providerId="LiveId" clId="{B9A1CC41-973B-414B-B4B5-2641831FFD07}" dt="2022-08-11T14:09:55.347" v="8235" actId="1076"/>
          <ac:spMkLst>
            <pc:docMk/>
            <pc:sldMk cId="1847752122" sldId="284"/>
            <ac:spMk id="14" creationId="{60DE3568-1B81-41A9-AA93-72C16A63EC7B}"/>
          </ac:spMkLst>
        </pc:spChg>
        <pc:spChg chg="mod">
          <ac:chgData name="li bo" userId="86e360d6c7446f46" providerId="LiveId" clId="{B9A1CC41-973B-414B-B4B5-2641831FFD07}" dt="2022-08-11T14:09:55.347" v="8235" actId="1076"/>
          <ac:spMkLst>
            <pc:docMk/>
            <pc:sldMk cId="1847752122" sldId="284"/>
            <ac:spMk id="15" creationId="{42DA3CC6-A164-4976-BAB6-0D95BB2271DA}"/>
          </ac:spMkLst>
        </pc:spChg>
        <pc:spChg chg="mod">
          <ac:chgData name="li bo" userId="86e360d6c7446f46" providerId="LiveId" clId="{B9A1CC41-973B-414B-B4B5-2641831FFD07}" dt="2022-08-11T14:09:55.347" v="8235" actId="1076"/>
          <ac:spMkLst>
            <pc:docMk/>
            <pc:sldMk cId="1847752122" sldId="284"/>
            <ac:spMk id="16" creationId="{55A0216E-A767-45F0-BD88-DCD2F7927A63}"/>
          </ac:spMkLst>
        </pc:spChg>
        <pc:spChg chg="del mod">
          <ac:chgData name="li bo" userId="86e360d6c7446f46" providerId="LiveId" clId="{B9A1CC41-973B-414B-B4B5-2641831FFD07}" dt="2022-08-11T14:09:46.412" v="8233" actId="478"/>
          <ac:spMkLst>
            <pc:docMk/>
            <pc:sldMk cId="1847752122" sldId="284"/>
            <ac:spMk id="17" creationId="{B04CD17E-0354-49A2-9A75-CE1E87272E2A}"/>
          </ac:spMkLst>
        </pc:spChg>
        <pc:spChg chg="mod">
          <ac:chgData name="li bo" userId="86e360d6c7446f46" providerId="LiveId" clId="{B9A1CC41-973B-414B-B4B5-2641831FFD07}" dt="2022-08-11T14:09:55.347" v="8235" actId="1076"/>
          <ac:spMkLst>
            <pc:docMk/>
            <pc:sldMk cId="1847752122" sldId="284"/>
            <ac:spMk id="18" creationId="{9265463F-7367-4EAD-A3EC-6DE4B6E0AC5A}"/>
          </ac:spMkLst>
        </pc:spChg>
        <pc:spChg chg="mod">
          <ac:chgData name="li bo" userId="86e360d6c7446f46" providerId="LiveId" clId="{B9A1CC41-973B-414B-B4B5-2641831FFD07}" dt="2022-08-11T14:09:55.347" v="8235" actId="1076"/>
          <ac:spMkLst>
            <pc:docMk/>
            <pc:sldMk cId="1847752122" sldId="284"/>
            <ac:spMk id="19" creationId="{4168C709-F58A-49F5-858C-6EC5628E09AF}"/>
          </ac:spMkLst>
        </pc:spChg>
        <pc:grpChg chg="add del mod">
          <ac:chgData name="li bo" userId="86e360d6c7446f46" providerId="LiveId" clId="{B9A1CC41-973B-414B-B4B5-2641831FFD07}" dt="2022-08-11T14:10:31.309" v="8258" actId="478"/>
          <ac:grpSpMkLst>
            <pc:docMk/>
            <pc:sldMk cId="1847752122" sldId="284"/>
            <ac:grpSpMk id="7" creationId="{AC49CD84-0792-4579-8D03-BDA52B43629C}"/>
          </ac:grpSpMkLst>
        </pc:grpChg>
        <pc:picChg chg="mod">
          <ac:chgData name="li bo" userId="86e360d6c7446f46" providerId="LiveId" clId="{B9A1CC41-973B-414B-B4B5-2641831FFD07}" dt="2022-08-11T14:09:55.347" v="8235" actId="1076"/>
          <ac:picMkLst>
            <pc:docMk/>
            <pc:sldMk cId="1847752122" sldId="284"/>
            <ac:picMk id="8" creationId="{FE30556D-5EAA-43A2-A70D-D7CD574DF69E}"/>
          </ac:picMkLst>
        </pc:picChg>
        <pc:picChg chg="mod">
          <ac:chgData name="li bo" userId="86e360d6c7446f46" providerId="LiveId" clId="{B9A1CC41-973B-414B-B4B5-2641831FFD07}" dt="2022-08-11T14:09:55.347" v="8235" actId="1076"/>
          <ac:picMkLst>
            <pc:docMk/>
            <pc:sldMk cId="1847752122" sldId="284"/>
            <ac:picMk id="9" creationId="{39D5A6A7-3E6F-48F9-9B27-13BE3FCDA82E}"/>
          </ac:picMkLst>
        </pc:picChg>
        <pc:picChg chg="mod">
          <ac:chgData name="li bo" userId="86e360d6c7446f46" providerId="LiveId" clId="{B9A1CC41-973B-414B-B4B5-2641831FFD07}" dt="2022-08-11T14:09:55.347" v="8235" actId="1076"/>
          <ac:picMkLst>
            <pc:docMk/>
            <pc:sldMk cId="1847752122" sldId="284"/>
            <ac:picMk id="10" creationId="{A2B4D3BD-03FF-4601-A9E3-11A794B32AD6}"/>
          </ac:picMkLst>
        </pc:picChg>
        <pc:picChg chg="mod">
          <ac:chgData name="li bo" userId="86e360d6c7446f46" providerId="LiveId" clId="{B9A1CC41-973B-414B-B4B5-2641831FFD07}" dt="2022-08-11T14:09:55.347" v="8235" actId="1076"/>
          <ac:picMkLst>
            <pc:docMk/>
            <pc:sldMk cId="1847752122" sldId="284"/>
            <ac:picMk id="11" creationId="{BDF03005-CBEF-456C-B21B-A9E804EDE477}"/>
          </ac:picMkLst>
        </pc:picChg>
        <pc:picChg chg="mod">
          <ac:chgData name="li bo" userId="86e360d6c7446f46" providerId="LiveId" clId="{B9A1CC41-973B-414B-B4B5-2641831FFD07}" dt="2022-08-11T14:09:55.347" v="8235" actId="1076"/>
          <ac:picMkLst>
            <pc:docMk/>
            <pc:sldMk cId="1847752122" sldId="284"/>
            <ac:picMk id="12" creationId="{4AE41C4B-10CB-4063-9EF4-A2A7903AA2AE}"/>
          </ac:picMkLst>
        </pc:picChg>
        <pc:picChg chg="mod">
          <ac:chgData name="li bo" userId="86e360d6c7446f46" providerId="LiveId" clId="{B9A1CC41-973B-414B-B4B5-2641831FFD07}" dt="2022-08-11T14:09:55.347" v="8235" actId="1076"/>
          <ac:picMkLst>
            <pc:docMk/>
            <pc:sldMk cId="1847752122" sldId="284"/>
            <ac:picMk id="13" creationId="{93CBD4AD-62BD-4C70-83E5-0F9076967C4F}"/>
          </ac:picMkLst>
        </pc:picChg>
        <pc:picChg chg="del mod">
          <ac:chgData name="li bo" userId="86e360d6c7446f46" providerId="LiveId" clId="{B9A1CC41-973B-414B-B4B5-2641831FFD07}" dt="2022-08-11T14:50:33.865" v="8299" actId="478"/>
          <ac:picMkLst>
            <pc:docMk/>
            <pc:sldMk cId="1847752122" sldId="284"/>
            <ac:picMk id="21" creationId="{FE579D3C-1419-4033-9F8A-BAFA0C99B62E}"/>
          </ac:picMkLst>
        </pc:picChg>
        <pc:picChg chg="del mod ord">
          <ac:chgData name="li bo" userId="86e360d6c7446f46" providerId="LiveId" clId="{B9A1CC41-973B-414B-B4B5-2641831FFD07}" dt="2022-08-11T14:55:25.428" v="8313" actId="478"/>
          <ac:picMkLst>
            <pc:docMk/>
            <pc:sldMk cId="1847752122" sldId="284"/>
            <ac:picMk id="23" creationId="{7C9C5EB4-92CE-443E-B4EB-06F0D5FB83B1}"/>
          </ac:picMkLst>
        </pc:picChg>
        <pc:picChg chg="del mod ord">
          <ac:chgData name="li bo" userId="86e360d6c7446f46" providerId="LiveId" clId="{B9A1CC41-973B-414B-B4B5-2641831FFD07}" dt="2022-08-11T15:07:26.999" v="8322" actId="478"/>
          <ac:picMkLst>
            <pc:docMk/>
            <pc:sldMk cId="1847752122" sldId="284"/>
            <ac:picMk id="25" creationId="{0F6D5C89-960B-496F-A531-AC6BCE6FFED7}"/>
          </ac:picMkLst>
        </pc:picChg>
        <pc:picChg chg="add del mod">
          <ac:chgData name="li bo" userId="86e360d6c7446f46" providerId="LiveId" clId="{B9A1CC41-973B-414B-B4B5-2641831FFD07}" dt="2022-08-11T15:07:27.664" v="8323" actId="478"/>
          <ac:picMkLst>
            <pc:docMk/>
            <pc:sldMk cId="1847752122" sldId="284"/>
            <ac:picMk id="26" creationId="{8C182028-43F1-4A57-A781-22DDA005C8C3}"/>
          </ac:picMkLst>
        </pc:picChg>
        <pc:picChg chg="del mod">
          <ac:chgData name="li bo" userId="86e360d6c7446f46" providerId="LiveId" clId="{B9A1CC41-973B-414B-B4B5-2641831FFD07}" dt="2022-08-11T15:10:48.799" v="8359" actId="478"/>
          <ac:picMkLst>
            <pc:docMk/>
            <pc:sldMk cId="1847752122" sldId="284"/>
            <ac:picMk id="28" creationId="{7689D8A4-AB9A-41D3-9F3F-EAD553B1834B}"/>
          </ac:picMkLst>
        </pc:picChg>
        <pc:picChg chg="add del mod">
          <ac:chgData name="li bo" userId="86e360d6c7446f46" providerId="LiveId" clId="{B9A1CC41-973B-414B-B4B5-2641831FFD07}" dt="2022-08-11T15:10:40.978" v="8346" actId="478"/>
          <ac:picMkLst>
            <pc:docMk/>
            <pc:sldMk cId="1847752122" sldId="284"/>
            <ac:picMk id="29" creationId="{D6574F8B-6338-4E06-A05F-1F82C726B5F1}"/>
          </ac:picMkLst>
        </pc:picChg>
        <pc:picChg chg="mod ord">
          <ac:chgData name="li bo" userId="86e360d6c7446f46" providerId="LiveId" clId="{B9A1CC41-973B-414B-B4B5-2641831FFD07}" dt="2022-08-12T01:26:53.321" v="9398" actId="1076"/>
          <ac:picMkLst>
            <pc:docMk/>
            <pc:sldMk cId="1847752122" sldId="284"/>
            <ac:picMk id="31" creationId="{691C3351-B8CA-47B5-8F13-18B943011690}"/>
          </ac:picMkLst>
        </pc:picChg>
        <pc:picChg chg="mod ord">
          <ac:chgData name="li bo" userId="86e360d6c7446f46" providerId="LiveId" clId="{B9A1CC41-973B-414B-B4B5-2641831FFD07}" dt="2022-08-12T01:26:53.321" v="9398" actId="1076"/>
          <ac:picMkLst>
            <pc:docMk/>
            <pc:sldMk cId="1847752122" sldId="284"/>
            <ac:picMk id="33" creationId="{8F49E3AD-3932-49F1-8335-2CDCE946F555}"/>
          </ac:picMkLst>
        </pc:picChg>
      </pc:sldChg>
      <pc:sldChg chg="addSp delSp modSp add mod ord modAnim modNotesTx">
        <pc:chgData name="li bo" userId="86e360d6c7446f46" providerId="LiveId" clId="{B9A1CC41-973B-414B-B4B5-2641831FFD07}" dt="2022-09-10T01:11:01.016" v="45448"/>
        <pc:sldMkLst>
          <pc:docMk/>
          <pc:sldMk cId="2300038646" sldId="285"/>
        </pc:sldMkLst>
        <pc:spChg chg="mod">
          <ac:chgData name="li bo" userId="86e360d6c7446f46" providerId="LiveId" clId="{B9A1CC41-973B-414B-B4B5-2641831FFD07}" dt="2022-08-12T15:52:31.825" v="17395" actId="20577"/>
          <ac:spMkLst>
            <pc:docMk/>
            <pc:sldMk cId="2300038646" sldId="285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3T11:16:07.643" v="18223" actId="403"/>
          <ac:spMkLst>
            <pc:docMk/>
            <pc:sldMk cId="2300038646" sldId="285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3T10:32:36.464" v="18125" actId="478"/>
          <ac:spMkLst>
            <pc:docMk/>
            <pc:sldMk cId="2300038646" sldId="285"/>
            <ac:spMk id="5" creationId="{F6A09FED-E3E8-4CE3-83B5-DBF71B903483}"/>
          </ac:spMkLst>
        </pc:spChg>
        <pc:spChg chg="add mod">
          <ac:chgData name="li bo" userId="86e360d6c7446f46" providerId="LiveId" clId="{B9A1CC41-973B-414B-B4B5-2641831FFD07}" dt="2022-08-13T11:44:39.857" v="18868" actId="113"/>
          <ac:spMkLst>
            <pc:docMk/>
            <pc:sldMk cId="2300038646" sldId="285"/>
            <ac:spMk id="8" creationId="{038847FA-B331-47A9-9FD5-11E374D36B78}"/>
          </ac:spMkLst>
        </pc:spChg>
        <pc:spChg chg="add mod">
          <ac:chgData name="li bo" userId="86e360d6c7446f46" providerId="LiveId" clId="{B9A1CC41-973B-414B-B4B5-2641831FFD07}" dt="2022-08-13T11:45:10.800" v="18876" actId="1076"/>
          <ac:spMkLst>
            <pc:docMk/>
            <pc:sldMk cId="2300038646" sldId="285"/>
            <ac:spMk id="10" creationId="{AEA17577-A3D4-43B4-A45C-E299D0FD0A87}"/>
          </ac:spMkLst>
        </pc:spChg>
        <pc:picChg chg="add del mod">
          <ac:chgData name="li bo" userId="86e360d6c7446f46" providerId="LiveId" clId="{B9A1CC41-973B-414B-B4B5-2641831FFD07}" dt="2022-08-13T10:32:36.464" v="18125" actId="478"/>
          <ac:picMkLst>
            <pc:docMk/>
            <pc:sldMk cId="2300038646" sldId="285"/>
            <ac:picMk id="4" creationId="{6DE7499D-E802-463B-87F5-C17F66FD93A6}"/>
          </ac:picMkLst>
        </pc:picChg>
        <pc:picChg chg="add mod">
          <ac:chgData name="li bo" userId="86e360d6c7446f46" providerId="LiveId" clId="{B9A1CC41-973B-414B-B4B5-2641831FFD07}" dt="2022-08-13T11:44:02.661" v="18857" actId="1076"/>
          <ac:picMkLst>
            <pc:docMk/>
            <pc:sldMk cId="2300038646" sldId="285"/>
            <ac:picMk id="7" creationId="{078C08D0-C301-4AFA-A526-47B47020FE4B}"/>
          </ac:picMkLst>
        </pc:picChg>
        <pc:picChg chg="add mod">
          <ac:chgData name="li bo" userId="86e360d6c7446f46" providerId="LiveId" clId="{B9A1CC41-973B-414B-B4B5-2641831FFD07}" dt="2022-08-13T11:45:10.800" v="18876" actId="1076"/>
          <ac:picMkLst>
            <pc:docMk/>
            <pc:sldMk cId="2300038646" sldId="285"/>
            <ac:picMk id="2050" creationId="{9AE461E9-A5FE-45AC-9559-F6C42E2E3CAB}"/>
          </ac:picMkLst>
        </pc:picChg>
      </pc:sldChg>
      <pc:sldChg chg="addSp delSp modSp add mod modAnim">
        <pc:chgData name="li bo" userId="86e360d6c7446f46" providerId="LiveId" clId="{B9A1CC41-973B-414B-B4B5-2641831FFD07}" dt="2022-09-18T12:00:33.179" v="46443" actId="962"/>
        <pc:sldMkLst>
          <pc:docMk/>
          <pc:sldMk cId="106837106" sldId="286"/>
        </pc:sldMkLst>
        <pc:spChg chg="del">
          <ac:chgData name="li bo" userId="86e360d6c7446f46" providerId="LiveId" clId="{B9A1CC41-973B-414B-B4B5-2641831FFD07}" dt="2022-08-11T03:19:28.695" v="5957" actId="478"/>
          <ac:spMkLst>
            <pc:docMk/>
            <pc:sldMk cId="106837106" sldId="286"/>
            <ac:spMk id="10" creationId="{9C4467CB-078D-4732-9309-FD1C181A00E7}"/>
          </ac:spMkLst>
        </pc:spChg>
        <pc:spChg chg="del">
          <ac:chgData name="li bo" userId="86e360d6c7446f46" providerId="LiveId" clId="{B9A1CC41-973B-414B-B4B5-2641831FFD07}" dt="2022-08-11T03:19:28.695" v="5957" actId="478"/>
          <ac:spMkLst>
            <pc:docMk/>
            <pc:sldMk cId="106837106" sldId="286"/>
            <ac:spMk id="11" creationId="{0AB8F9CF-5599-418B-8D15-449071CBA9D5}"/>
          </ac:spMkLst>
        </pc:spChg>
        <pc:spChg chg="del">
          <ac:chgData name="li bo" userId="86e360d6c7446f46" providerId="LiveId" clId="{B9A1CC41-973B-414B-B4B5-2641831FFD07}" dt="2022-08-11T03:19:28.695" v="5957" actId="478"/>
          <ac:spMkLst>
            <pc:docMk/>
            <pc:sldMk cId="106837106" sldId="286"/>
            <ac:spMk id="12" creationId="{A86C9F71-4BD3-40F0-9D5D-DFD7FF74FB9F}"/>
          </ac:spMkLst>
        </pc:spChg>
        <pc:spChg chg="del">
          <ac:chgData name="li bo" userId="86e360d6c7446f46" providerId="LiveId" clId="{B9A1CC41-973B-414B-B4B5-2641831FFD07}" dt="2022-08-11T03:19:28.695" v="5957" actId="478"/>
          <ac:spMkLst>
            <pc:docMk/>
            <pc:sldMk cId="106837106" sldId="286"/>
            <ac:spMk id="13" creationId="{97A5C2C4-E037-4AA2-AC90-8C5C62F2695F}"/>
          </ac:spMkLst>
        </pc:spChg>
        <pc:spChg chg="add del mod">
          <ac:chgData name="li bo" userId="86e360d6c7446f46" providerId="LiveId" clId="{B9A1CC41-973B-414B-B4B5-2641831FFD07}" dt="2022-08-11T03:19:59.434" v="5960" actId="478"/>
          <ac:spMkLst>
            <pc:docMk/>
            <pc:sldMk cId="106837106" sldId="286"/>
            <ac:spMk id="14" creationId="{2CE85088-203E-4CD8-86EA-A302E27086BB}"/>
          </ac:spMkLst>
        </pc:spChg>
        <pc:picChg chg="del mod ord">
          <ac:chgData name="li bo" userId="86e360d6c7446f46" providerId="LiveId" clId="{B9A1CC41-973B-414B-B4B5-2641831FFD07}" dt="2022-09-18T11:56:46.339" v="46377" actId="478"/>
          <ac:picMkLst>
            <pc:docMk/>
            <pc:sldMk cId="106837106" sldId="286"/>
            <ac:picMk id="5" creationId="{B3932B01-A9A2-4840-B7F7-806AE37CE8E3}"/>
          </ac:picMkLst>
        </pc:picChg>
        <pc:picChg chg="del">
          <ac:chgData name="li bo" userId="86e360d6c7446f46" providerId="LiveId" clId="{B9A1CC41-973B-414B-B4B5-2641831FFD07}" dt="2022-08-11T03:19:28.695" v="5957" actId="478"/>
          <ac:picMkLst>
            <pc:docMk/>
            <pc:sldMk cId="106837106" sldId="286"/>
            <ac:picMk id="6" creationId="{BF802614-99D5-4B13-9070-2AF19EBCC0DB}"/>
          </ac:picMkLst>
        </pc:picChg>
        <pc:picChg chg="add mod">
          <ac:chgData name="li bo" userId="86e360d6c7446f46" providerId="LiveId" clId="{B9A1CC41-973B-414B-B4B5-2641831FFD07}" dt="2022-09-18T11:55:27.416" v="46375" actId="1076"/>
          <ac:picMkLst>
            <pc:docMk/>
            <pc:sldMk cId="106837106" sldId="286"/>
            <ac:picMk id="7" creationId="{0CD7E11A-A4E4-4AB2-88D7-C9D6ED32C9F9}"/>
          </ac:picMkLst>
        </pc:picChg>
        <pc:picChg chg="del">
          <ac:chgData name="li bo" userId="86e360d6c7446f46" providerId="LiveId" clId="{B9A1CC41-973B-414B-B4B5-2641831FFD07}" dt="2022-08-11T03:19:28.695" v="5957" actId="478"/>
          <ac:picMkLst>
            <pc:docMk/>
            <pc:sldMk cId="106837106" sldId="286"/>
            <ac:picMk id="7" creationId="{D38D9D70-04D0-4466-8104-A6D2DE6A4939}"/>
          </ac:picMkLst>
        </pc:picChg>
        <pc:picChg chg="del">
          <ac:chgData name="li bo" userId="86e360d6c7446f46" providerId="LiveId" clId="{B9A1CC41-973B-414B-B4B5-2641831FFD07}" dt="2022-08-11T03:19:28.695" v="5957" actId="478"/>
          <ac:picMkLst>
            <pc:docMk/>
            <pc:sldMk cId="106837106" sldId="286"/>
            <ac:picMk id="8" creationId="{AF2220F9-A7F4-47EC-B84A-EC632E20D0D3}"/>
          </ac:picMkLst>
        </pc:picChg>
        <pc:picChg chg="add mod">
          <ac:chgData name="li bo" userId="86e360d6c7446f46" providerId="LiveId" clId="{B9A1CC41-973B-414B-B4B5-2641831FFD07}" dt="2022-09-18T11:55:26.343" v="46374" actId="1076"/>
          <ac:picMkLst>
            <pc:docMk/>
            <pc:sldMk cId="106837106" sldId="286"/>
            <ac:picMk id="9" creationId="{63AF1B42-2C87-4F9C-B4A2-EB7027B0C08C}"/>
          </ac:picMkLst>
        </pc:picChg>
        <pc:picChg chg="del">
          <ac:chgData name="li bo" userId="86e360d6c7446f46" providerId="LiveId" clId="{B9A1CC41-973B-414B-B4B5-2641831FFD07}" dt="2022-08-11T03:19:28.695" v="5957" actId="478"/>
          <ac:picMkLst>
            <pc:docMk/>
            <pc:sldMk cId="106837106" sldId="286"/>
            <ac:picMk id="9" creationId="{79307D38-4DE3-4A7F-A80D-F0717CBE4291}"/>
          </ac:picMkLst>
        </pc:picChg>
        <pc:picChg chg="mod ord">
          <ac:chgData name="li bo" userId="86e360d6c7446f46" providerId="LiveId" clId="{B9A1CC41-973B-414B-B4B5-2641831FFD07}" dt="2022-09-18T11:58:55.493" v="46399" actId="1076"/>
          <ac:picMkLst>
            <pc:docMk/>
            <pc:sldMk cId="106837106" sldId="286"/>
            <ac:picMk id="11" creationId="{EEBD71BB-CF6C-4201-98BB-106C10FE9544}"/>
          </ac:picMkLst>
        </pc:picChg>
        <pc:picChg chg="del mod ord">
          <ac:chgData name="li bo" userId="86e360d6c7446f46" providerId="LiveId" clId="{B9A1CC41-973B-414B-B4B5-2641831FFD07}" dt="2022-09-18T12:00:33.179" v="46441" actId="478"/>
          <ac:picMkLst>
            <pc:docMk/>
            <pc:sldMk cId="106837106" sldId="286"/>
            <ac:picMk id="13" creationId="{28B10DFA-9548-4081-96D3-53FB60535605}"/>
          </ac:picMkLst>
        </pc:picChg>
        <pc:picChg chg="add del mod">
          <ac:chgData name="li bo" userId="86e360d6c7446f46" providerId="LiveId" clId="{B9A1CC41-973B-414B-B4B5-2641831FFD07}" dt="2022-09-18T11:58:33.018" v="46396" actId="478"/>
          <ac:picMkLst>
            <pc:docMk/>
            <pc:sldMk cId="106837106" sldId="286"/>
            <ac:picMk id="14" creationId="{42350984-343D-4F69-86ED-1D96972C3F7F}"/>
          </ac:picMkLst>
        </pc:picChg>
        <pc:picChg chg="add del mod">
          <ac:chgData name="li bo" userId="86e360d6c7446f46" providerId="LiveId" clId="{B9A1CC41-973B-414B-B4B5-2641831FFD07}" dt="2022-09-18T11:54:47.212" v="46362" actId="478"/>
          <ac:picMkLst>
            <pc:docMk/>
            <pc:sldMk cId="106837106" sldId="286"/>
            <ac:picMk id="15" creationId="{894EEE9C-CE69-4038-8178-B1BCD99675D4}"/>
          </ac:picMkLst>
        </pc:picChg>
        <pc:picChg chg="add del mod">
          <ac:chgData name="li bo" userId="86e360d6c7446f46" providerId="LiveId" clId="{B9A1CC41-973B-414B-B4B5-2641831FFD07}" dt="2022-09-18T11:55:07.720" v="46366" actId="478"/>
          <ac:picMkLst>
            <pc:docMk/>
            <pc:sldMk cId="106837106" sldId="286"/>
            <ac:picMk id="16" creationId="{F581A461-5AC0-45D5-B52C-22967947188C}"/>
          </ac:picMkLst>
        </pc:picChg>
        <pc:picChg chg="add mod">
          <ac:chgData name="li bo" userId="86e360d6c7446f46" providerId="LiveId" clId="{B9A1CC41-973B-414B-B4B5-2641831FFD07}" dt="2022-08-11T03:20:04.089" v="5961" actId="1076"/>
          <ac:picMkLst>
            <pc:docMk/>
            <pc:sldMk cId="106837106" sldId="286"/>
            <ac:picMk id="17" creationId="{E29CFA2A-2126-4B61-ABED-71620FDF0C07}"/>
          </ac:picMkLst>
        </pc:picChg>
        <pc:picChg chg="add del mod">
          <ac:chgData name="li bo" userId="86e360d6c7446f46" providerId="LiveId" clId="{B9A1CC41-973B-414B-B4B5-2641831FFD07}" dt="2022-09-18T11:59:53.605" v="46411" actId="478"/>
          <ac:picMkLst>
            <pc:docMk/>
            <pc:sldMk cId="106837106" sldId="286"/>
            <ac:picMk id="19" creationId="{048DC36E-E506-4EE2-9122-E94D4D400BFB}"/>
          </ac:picMkLst>
        </pc:picChg>
        <pc:picChg chg="mod ord">
          <ac:chgData name="li bo" userId="86e360d6c7446f46" providerId="LiveId" clId="{B9A1CC41-973B-414B-B4B5-2641831FFD07}" dt="2022-09-18T12:00:33.179" v="46443" actId="962"/>
          <ac:picMkLst>
            <pc:docMk/>
            <pc:sldMk cId="106837106" sldId="286"/>
            <ac:picMk id="21" creationId="{499A039F-DFF5-42CB-8446-20746E2D7734}"/>
          </ac:picMkLst>
        </pc:picChg>
        <pc:cxnChg chg="add mod">
          <ac:chgData name="li bo" userId="86e360d6c7446f46" providerId="LiveId" clId="{B9A1CC41-973B-414B-B4B5-2641831FFD07}" dt="2022-08-11T03:20:04.089" v="5961" actId="1076"/>
          <ac:cxnSpMkLst>
            <pc:docMk/>
            <pc:sldMk cId="106837106" sldId="286"/>
            <ac:cxnSpMk id="18" creationId="{083468E2-3A70-4D49-9C57-149FB3A12532}"/>
          </ac:cxnSpMkLst>
        </pc:cxnChg>
      </pc:sldChg>
      <pc:sldChg chg="addSp delSp modSp add mod ord modAnim">
        <pc:chgData name="li bo" userId="86e360d6c7446f46" providerId="LiveId" clId="{B9A1CC41-973B-414B-B4B5-2641831FFD07}" dt="2022-09-09T15:20:04.145" v="45244"/>
        <pc:sldMkLst>
          <pc:docMk/>
          <pc:sldMk cId="899881906" sldId="287"/>
        </pc:sldMkLst>
        <pc:spChg chg="mod">
          <ac:chgData name="li bo" userId="86e360d6c7446f46" providerId="LiveId" clId="{B9A1CC41-973B-414B-B4B5-2641831FFD07}" dt="2022-08-12T02:25:03.340" v="9819" actId="20577"/>
          <ac:spMkLst>
            <pc:docMk/>
            <pc:sldMk cId="899881906" sldId="287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1T07:48:27.313" v="6712" actId="20577"/>
          <ac:spMkLst>
            <pc:docMk/>
            <pc:sldMk cId="899881906" sldId="287"/>
            <ac:spMk id="3" creationId="{400792E5-9ED7-46C4-9C77-27C8DA7ECC9A}"/>
          </ac:spMkLst>
        </pc:spChg>
        <pc:spChg chg="add mod">
          <ac:chgData name="li bo" userId="86e360d6c7446f46" providerId="LiveId" clId="{B9A1CC41-973B-414B-B4B5-2641831FFD07}" dt="2022-08-11T07:46:31.773" v="6674" actId="1076"/>
          <ac:spMkLst>
            <pc:docMk/>
            <pc:sldMk cId="899881906" sldId="287"/>
            <ac:spMk id="33" creationId="{A19BB25F-FA65-4CBF-A3BB-7E6C1DF7E012}"/>
          </ac:spMkLst>
        </pc:spChg>
        <pc:grpChg chg="add del mod">
          <ac:chgData name="li bo" userId="86e360d6c7446f46" providerId="LiveId" clId="{B9A1CC41-973B-414B-B4B5-2641831FFD07}" dt="2022-08-11T03:48:18.686" v="6126" actId="165"/>
          <ac:grpSpMkLst>
            <pc:docMk/>
            <pc:sldMk cId="899881906" sldId="287"/>
            <ac:grpSpMk id="10" creationId="{8C319055-1B52-42A2-B2AE-5D91F4E07655}"/>
          </ac:grpSpMkLst>
        </pc:grpChg>
        <pc:grpChg chg="add del mod">
          <ac:chgData name="li bo" userId="86e360d6c7446f46" providerId="LiveId" clId="{B9A1CC41-973B-414B-B4B5-2641831FFD07}" dt="2022-08-11T03:48:23.333" v="6129" actId="478"/>
          <ac:grpSpMkLst>
            <pc:docMk/>
            <pc:sldMk cId="899881906" sldId="287"/>
            <ac:grpSpMk id="11" creationId="{BB4F8694-9958-4C65-B770-45C865CBEDEE}"/>
          </ac:grpSpMkLst>
        </pc:grpChg>
        <pc:grpChg chg="add mod">
          <ac:chgData name="li bo" userId="86e360d6c7446f46" providerId="LiveId" clId="{B9A1CC41-973B-414B-B4B5-2641831FFD07}" dt="2022-08-11T07:46:31.773" v="6674" actId="1076"/>
          <ac:grpSpMkLst>
            <pc:docMk/>
            <pc:sldMk cId="899881906" sldId="287"/>
            <ac:grpSpMk id="26" creationId="{C1D588BB-7E8C-4FEC-9638-2072AB2559FA}"/>
          </ac:grpSpMkLst>
        </pc:grpChg>
        <pc:picChg chg="add del mod">
          <ac:chgData name="li bo" userId="86e360d6c7446f46" providerId="LiveId" clId="{B9A1CC41-973B-414B-B4B5-2641831FFD07}" dt="2022-08-11T03:32:12.833" v="6102" actId="478"/>
          <ac:picMkLst>
            <pc:docMk/>
            <pc:sldMk cId="899881906" sldId="287"/>
            <ac:picMk id="4" creationId="{8A6CE78A-1378-43A3-AAEA-39D01F9200A9}"/>
          </ac:picMkLst>
        </pc:picChg>
        <pc:picChg chg="mod ord">
          <ac:chgData name="li bo" userId="86e360d6c7446f46" providerId="LiveId" clId="{B9A1CC41-973B-414B-B4B5-2641831FFD07}" dt="2022-08-12T02:06:33.181" v="9766" actId="1076"/>
          <ac:picMkLst>
            <pc:docMk/>
            <pc:sldMk cId="899881906" sldId="287"/>
            <ac:picMk id="6" creationId="{563FFFA3-F229-4B98-8C14-0CAC723EDA63}"/>
          </ac:picMkLst>
        </pc:picChg>
        <pc:picChg chg="add mod topLvl">
          <ac:chgData name="li bo" userId="86e360d6c7446f46" providerId="LiveId" clId="{B9A1CC41-973B-414B-B4B5-2641831FFD07}" dt="2022-08-11T07:46:31.773" v="6674" actId="1076"/>
          <ac:picMkLst>
            <pc:docMk/>
            <pc:sldMk cId="899881906" sldId="287"/>
            <ac:picMk id="7" creationId="{A4488C9E-7BE8-4C1E-90E3-57378DEEA3D9}"/>
          </ac:picMkLst>
        </pc:picChg>
        <pc:picChg chg="del mod topLvl">
          <ac:chgData name="li bo" userId="86e360d6c7446f46" providerId="LiveId" clId="{B9A1CC41-973B-414B-B4B5-2641831FFD07}" dt="2022-08-11T03:51:04.467" v="6161" actId="478"/>
          <ac:picMkLst>
            <pc:docMk/>
            <pc:sldMk cId="899881906" sldId="287"/>
            <ac:picMk id="9" creationId="{6B0DB81A-3A79-47D6-B34E-2C6BB58C63D6}"/>
          </ac:picMkLst>
        </pc:picChg>
        <pc:picChg chg="mod">
          <ac:chgData name="li bo" userId="86e360d6c7446f46" providerId="LiveId" clId="{B9A1CC41-973B-414B-B4B5-2641831FFD07}" dt="2022-08-11T07:46:31.773" v="6674" actId="1076"/>
          <ac:picMkLst>
            <pc:docMk/>
            <pc:sldMk cId="899881906" sldId="287"/>
            <ac:picMk id="12" creationId="{1A5FA54D-F5E0-4027-898A-703603DC76E4}"/>
          </ac:picMkLst>
        </pc:picChg>
        <pc:picChg chg="del mod">
          <ac:chgData name="li bo" userId="86e360d6c7446f46" providerId="LiveId" clId="{B9A1CC41-973B-414B-B4B5-2641831FFD07}" dt="2022-08-11T03:48:23.333" v="6129" actId="478"/>
          <ac:picMkLst>
            <pc:docMk/>
            <pc:sldMk cId="899881906" sldId="287"/>
            <ac:picMk id="13" creationId="{95C38A7B-2F4C-46E1-9A83-8A5DF61242A0}"/>
          </ac:picMkLst>
        </pc:picChg>
        <pc:picChg chg="del mod ord">
          <ac:chgData name="li bo" userId="86e360d6c7446f46" providerId="LiveId" clId="{B9A1CC41-973B-414B-B4B5-2641831FFD07}" dt="2022-08-11T03:51:11.741" v="6176" actId="478"/>
          <ac:picMkLst>
            <pc:docMk/>
            <pc:sldMk cId="899881906" sldId="287"/>
            <ac:picMk id="15" creationId="{7351BDFC-A30D-49E9-9B0F-F310AC698E19}"/>
          </ac:picMkLst>
        </pc:picChg>
        <pc:picChg chg="del mod ord">
          <ac:chgData name="li bo" userId="86e360d6c7446f46" providerId="LiveId" clId="{B9A1CC41-973B-414B-B4B5-2641831FFD07}" dt="2022-08-11T07:20:08.306" v="6270" actId="478"/>
          <ac:picMkLst>
            <pc:docMk/>
            <pc:sldMk cId="899881906" sldId="287"/>
            <ac:picMk id="17" creationId="{53BEA7A1-854A-490A-A444-B7ECB68C477F}"/>
          </ac:picMkLst>
        </pc:picChg>
        <pc:picChg chg="del mod">
          <ac:chgData name="li bo" userId="86e360d6c7446f46" providerId="LiveId" clId="{B9A1CC41-973B-414B-B4B5-2641831FFD07}" dt="2022-08-11T07:18:50.816" v="6230" actId="478"/>
          <ac:picMkLst>
            <pc:docMk/>
            <pc:sldMk cId="899881906" sldId="287"/>
            <ac:picMk id="19" creationId="{314D7A43-955A-438F-92EC-CA1A04CC732C}"/>
          </ac:picMkLst>
        </pc:picChg>
        <pc:picChg chg="del mod ord">
          <ac:chgData name="li bo" userId="86e360d6c7446f46" providerId="LiveId" clId="{B9A1CC41-973B-414B-B4B5-2641831FFD07}" dt="2022-08-11T07:19:31.246" v="6249" actId="478"/>
          <ac:picMkLst>
            <pc:docMk/>
            <pc:sldMk cId="899881906" sldId="287"/>
            <ac:picMk id="21" creationId="{D1E0E42F-1B04-4A20-829E-67CE343D53A5}"/>
          </ac:picMkLst>
        </pc:picChg>
        <pc:picChg chg="add mod">
          <ac:chgData name="li bo" userId="86e360d6c7446f46" providerId="LiveId" clId="{B9A1CC41-973B-414B-B4B5-2641831FFD07}" dt="2022-08-11T07:46:31.773" v="6674" actId="1076"/>
          <ac:picMkLst>
            <pc:docMk/>
            <pc:sldMk cId="899881906" sldId="287"/>
            <ac:picMk id="23" creationId="{7365713E-D40D-47EA-8146-55D9A7437FAF}"/>
          </ac:picMkLst>
        </pc:picChg>
        <pc:picChg chg="mod ord">
          <ac:chgData name="li bo" userId="86e360d6c7446f46" providerId="LiveId" clId="{B9A1CC41-973B-414B-B4B5-2641831FFD07}" dt="2022-08-11T07:46:31.773" v="6674" actId="1076"/>
          <ac:picMkLst>
            <pc:docMk/>
            <pc:sldMk cId="899881906" sldId="287"/>
            <ac:picMk id="25" creationId="{5D842C83-234F-4203-B1B0-319DBC71AC08}"/>
          </ac:picMkLst>
        </pc:picChg>
        <pc:picChg chg="del mod ord">
          <ac:chgData name="li bo" userId="86e360d6c7446f46" providerId="LiveId" clId="{B9A1CC41-973B-414B-B4B5-2641831FFD07}" dt="2022-08-11T07:20:16.290" v="6286" actId="478"/>
          <ac:picMkLst>
            <pc:docMk/>
            <pc:sldMk cId="899881906" sldId="287"/>
            <ac:picMk id="28" creationId="{3070DF56-61DA-40A3-9A3B-0069EC6BC1D6}"/>
          </ac:picMkLst>
        </pc:picChg>
        <pc:picChg chg="del mod ord">
          <ac:chgData name="li bo" userId="86e360d6c7446f46" providerId="LiveId" clId="{B9A1CC41-973B-414B-B4B5-2641831FFD07}" dt="2022-08-11T07:20:29.963" v="6302" actId="478"/>
          <ac:picMkLst>
            <pc:docMk/>
            <pc:sldMk cId="899881906" sldId="287"/>
            <ac:picMk id="30" creationId="{FCF483DC-9F7F-443A-8132-B7DF9987C71C}"/>
          </ac:picMkLst>
        </pc:picChg>
        <pc:picChg chg="mod ord">
          <ac:chgData name="li bo" userId="86e360d6c7446f46" providerId="LiveId" clId="{B9A1CC41-973B-414B-B4B5-2641831FFD07}" dt="2022-08-11T07:46:31.773" v="6674" actId="1076"/>
          <ac:picMkLst>
            <pc:docMk/>
            <pc:sldMk cId="899881906" sldId="287"/>
            <ac:picMk id="32" creationId="{65587033-B8CB-455E-B7D2-08E99742212C}"/>
          </ac:picMkLst>
        </pc:picChg>
        <pc:picChg chg="add del mod">
          <ac:chgData name="li bo" userId="86e360d6c7446f46" providerId="LiveId" clId="{B9A1CC41-973B-414B-B4B5-2641831FFD07}" dt="2022-08-11T07:34:44.704" v="6614" actId="478"/>
          <ac:picMkLst>
            <pc:docMk/>
            <pc:sldMk cId="899881906" sldId="287"/>
            <ac:picMk id="34" creationId="{35498F7F-51F4-46AB-B2CD-FABD5F5142CA}"/>
          </ac:picMkLst>
        </pc:picChg>
        <pc:picChg chg="mod ord">
          <ac:chgData name="li bo" userId="86e360d6c7446f46" providerId="LiveId" clId="{B9A1CC41-973B-414B-B4B5-2641831FFD07}" dt="2022-08-11T07:47:47.399" v="6686" actId="1076"/>
          <ac:picMkLst>
            <pc:docMk/>
            <pc:sldMk cId="899881906" sldId="287"/>
            <ac:picMk id="36" creationId="{9F4956D5-D911-4D4F-B246-C37FA1F5A4DA}"/>
          </ac:picMkLst>
        </pc:picChg>
        <pc:picChg chg="add mod">
          <ac:chgData name="li bo" userId="86e360d6c7446f46" providerId="LiveId" clId="{B9A1CC41-973B-414B-B4B5-2641831FFD07}" dt="2022-08-11T07:53:38.056" v="6719" actId="1076"/>
          <ac:picMkLst>
            <pc:docMk/>
            <pc:sldMk cId="899881906" sldId="287"/>
            <ac:picMk id="37" creationId="{65C128AA-BFEE-43FB-A9F4-B7680071CF75}"/>
          </ac:picMkLst>
        </pc:picChg>
      </pc:sldChg>
      <pc:sldChg chg="addSp delSp modSp add mod">
        <pc:chgData name="li bo" userId="86e360d6c7446f46" providerId="LiveId" clId="{B9A1CC41-973B-414B-B4B5-2641831FFD07}" dt="2022-09-09T10:20:31.208" v="45080" actId="14100"/>
        <pc:sldMkLst>
          <pc:docMk/>
          <pc:sldMk cId="2133663096" sldId="288"/>
        </pc:sldMkLst>
        <pc:spChg chg="mod">
          <ac:chgData name="li bo" userId="86e360d6c7446f46" providerId="LiveId" clId="{B9A1CC41-973B-414B-B4B5-2641831FFD07}" dt="2022-09-09T10:20:31.208" v="45080" actId="14100"/>
          <ac:spMkLst>
            <pc:docMk/>
            <pc:sldMk cId="2133663096" sldId="288"/>
            <ac:spMk id="2" creationId="{B20157B0-A951-4569-8AD2-404C79352611}"/>
          </ac:spMkLst>
        </pc:spChg>
        <pc:spChg chg="del">
          <ac:chgData name="li bo" userId="86e360d6c7446f46" providerId="LiveId" clId="{B9A1CC41-973B-414B-B4B5-2641831FFD07}" dt="2022-08-11T03:23:42.907" v="5984" actId="478"/>
          <ac:spMkLst>
            <pc:docMk/>
            <pc:sldMk cId="2133663096" sldId="288"/>
            <ac:spMk id="3" creationId="{8A4B3940-8CE4-4EA1-B105-625911D131CB}"/>
          </ac:spMkLst>
        </pc:spChg>
        <pc:spChg chg="add del mod">
          <ac:chgData name="li bo" userId="86e360d6c7446f46" providerId="LiveId" clId="{B9A1CC41-973B-414B-B4B5-2641831FFD07}" dt="2022-08-11T03:23:45.110" v="5985" actId="478"/>
          <ac:spMkLst>
            <pc:docMk/>
            <pc:sldMk cId="2133663096" sldId="288"/>
            <ac:spMk id="5" creationId="{3E1E3E79-F209-4E46-81B3-3A2ADDADB668}"/>
          </ac:spMkLst>
        </pc:spChg>
      </pc:sldChg>
      <pc:sldChg chg="modSp add mod">
        <pc:chgData name="li bo" userId="86e360d6c7446f46" providerId="LiveId" clId="{B9A1CC41-973B-414B-B4B5-2641831FFD07}" dt="2022-09-09T15:09:07.996" v="45240" actId="14100"/>
        <pc:sldMkLst>
          <pc:docMk/>
          <pc:sldMk cId="32278499" sldId="289"/>
        </pc:sldMkLst>
        <pc:spChg chg="mod">
          <ac:chgData name="li bo" userId="86e360d6c7446f46" providerId="LiveId" clId="{B9A1CC41-973B-414B-B4B5-2641831FFD07}" dt="2022-09-09T15:09:07.996" v="45240" actId="14100"/>
          <ac:spMkLst>
            <pc:docMk/>
            <pc:sldMk cId="32278499" sldId="289"/>
            <ac:spMk id="2" creationId="{B20157B0-A951-4569-8AD2-404C79352611}"/>
          </ac:spMkLst>
        </pc:spChg>
      </pc:sldChg>
      <pc:sldChg chg="addSp delSp modSp add mod modAnim">
        <pc:chgData name="li bo" userId="86e360d6c7446f46" providerId="LiveId" clId="{B9A1CC41-973B-414B-B4B5-2641831FFD07}" dt="2022-09-09T15:20:53.919" v="45273" actId="12"/>
        <pc:sldMkLst>
          <pc:docMk/>
          <pc:sldMk cId="1468385871" sldId="290"/>
        </pc:sldMkLst>
        <pc:spChg chg="mod">
          <ac:chgData name="li bo" userId="86e360d6c7446f46" providerId="LiveId" clId="{B9A1CC41-973B-414B-B4B5-2641831FFD07}" dt="2022-08-11T07:54:00.038" v="6723"/>
          <ac:spMkLst>
            <pc:docMk/>
            <pc:sldMk cId="1468385871" sldId="290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9-09T15:20:53.919" v="45273" actId="12"/>
          <ac:spMkLst>
            <pc:docMk/>
            <pc:sldMk cId="1468385871" sldId="290"/>
            <ac:spMk id="3" creationId="{400792E5-9ED7-46C4-9C77-27C8DA7ECC9A}"/>
          </ac:spMkLst>
        </pc:spChg>
        <pc:spChg chg="del">
          <ac:chgData name="li bo" userId="86e360d6c7446f46" providerId="LiveId" clId="{B9A1CC41-973B-414B-B4B5-2641831FFD07}" dt="2022-08-11T07:54:06.990" v="6728" actId="478"/>
          <ac:spMkLst>
            <pc:docMk/>
            <pc:sldMk cId="1468385871" sldId="290"/>
            <ac:spMk id="33" creationId="{A19BB25F-FA65-4CBF-A3BB-7E6C1DF7E012}"/>
          </ac:spMkLst>
        </pc:spChg>
        <pc:grpChg chg="add del">
          <ac:chgData name="li bo" userId="86e360d6c7446f46" providerId="LiveId" clId="{B9A1CC41-973B-414B-B4B5-2641831FFD07}" dt="2022-08-11T07:54:07.353" v="6729" actId="478"/>
          <ac:grpSpMkLst>
            <pc:docMk/>
            <pc:sldMk cId="1468385871" sldId="290"/>
            <ac:grpSpMk id="26" creationId="{C1D588BB-7E8C-4FEC-9638-2072AB2559FA}"/>
          </ac:grpSpMkLst>
        </pc:grpChg>
        <pc:picChg chg="del mod">
          <ac:chgData name="li bo" userId="86e360d6c7446f46" providerId="LiveId" clId="{B9A1CC41-973B-414B-B4B5-2641831FFD07}" dt="2022-08-11T07:54:12.610" v="6733" actId="478"/>
          <ac:picMkLst>
            <pc:docMk/>
            <pc:sldMk cId="1468385871" sldId="290"/>
            <ac:picMk id="6" creationId="{563FFFA3-F229-4B98-8C14-0CAC723EDA63}"/>
          </ac:picMkLst>
        </pc:picChg>
        <pc:picChg chg="del">
          <ac:chgData name="li bo" userId="86e360d6c7446f46" providerId="LiveId" clId="{B9A1CC41-973B-414B-B4B5-2641831FFD07}" dt="2022-08-11T07:54:07.706" v="6730" actId="478"/>
          <ac:picMkLst>
            <pc:docMk/>
            <pc:sldMk cId="1468385871" sldId="290"/>
            <ac:picMk id="12" creationId="{1A5FA54D-F5E0-4027-898A-703603DC76E4}"/>
          </ac:picMkLst>
        </pc:picChg>
        <pc:picChg chg="add del mod">
          <ac:chgData name="li bo" userId="86e360d6c7446f46" providerId="LiveId" clId="{B9A1CC41-973B-414B-B4B5-2641831FFD07}" dt="2022-08-11T08:11:57.906" v="7095" actId="478"/>
          <ac:picMkLst>
            <pc:docMk/>
            <pc:sldMk cId="1468385871" sldId="290"/>
            <ac:picMk id="14" creationId="{84E2CFA3-AD0B-43A4-9978-C86EF9E42269}"/>
          </ac:picMkLst>
        </pc:picChg>
        <pc:picChg chg="del">
          <ac:chgData name="li bo" userId="86e360d6c7446f46" providerId="LiveId" clId="{B9A1CC41-973B-414B-B4B5-2641831FFD07}" dt="2022-08-11T07:54:05.760" v="6726" actId="478"/>
          <ac:picMkLst>
            <pc:docMk/>
            <pc:sldMk cId="1468385871" sldId="290"/>
            <ac:picMk id="23" creationId="{7365713E-D40D-47EA-8146-55D9A7437FAF}"/>
          </ac:picMkLst>
        </pc:picChg>
        <pc:picChg chg="del">
          <ac:chgData name="li bo" userId="86e360d6c7446f46" providerId="LiveId" clId="{B9A1CC41-973B-414B-B4B5-2641831FFD07}" dt="2022-08-11T07:54:06.531" v="6727" actId="478"/>
          <ac:picMkLst>
            <pc:docMk/>
            <pc:sldMk cId="1468385871" sldId="290"/>
            <ac:picMk id="32" creationId="{65587033-B8CB-455E-B7D2-08E99742212C}"/>
          </ac:picMkLst>
        </pc:picChg>
        <pc:picChg chg="del mod">
          <ac:chgData name="li bo" userId="86e360d6c7446f46" providerId="LiveId" clId="{B9A1CC41-973B-414B-B4B5-2641831FFD07}" dt="2022-08-24T16:14:09.868" v="44970" actId="478"/>
          <ac:picMkLst>
            <pc:docMk/>
            <pc:sldMk cId="1468385871" sldId="290"/>
            <ac:picMk id="36" creationId="{9F4956D5-D911-4D4F-B246-C37FA1F5A4DA}"/>
          </ac:picMkLst>
        </pc:picChg>
        <pc:picChg chg="del">
          <ac:chgData name="li bo" userId="86e360d6c7446f46" providerId="LiveId" clId="{B9A1CC41-973B-414B-B4B5-2641831FFD07}" dt="2022-08-11T07:54:08.313" v="6731" actId="478"/>
          <ac:picMkLst>
            <pc:docMk/>
            <pc:sldMk cId="1468385871" sldId="290"/>
            <ac:picMk id="37" creationId="{65C128AA-BFEE-43FB-A9F4-B7680071CF75}"/>
          </ac:picMkLst>
        </pc:picChg>
      </pc:sldChg>
      <pc:sldChg chg="addSp delSp modSp add mod modAnim">
        <pc:chgData name="li bo" userId="86e360d6c7446f46" providerId="LiveId" clId="{B9A1CC41-973B-414B-B4B5-2641831FFD07}" dt="2022-09-09T15:23:54.459" v="45297"/>
        <pc:sldMkLst>
          <pc:docMk/>
          <pc:sldMk cId="3398356170" sldId="291"/>
        </pc:sldMkLst>
        <pc:spChg chg="mod">
          <ac:chgData name="li bo" userId="86e360d6c7446f46" providerId="LiveId" clId="{B9A1CC41-973B-414B-B4B5-2641831FFD07}" dt="2022-08-11T08:28:19.125" v="7317" actId="20577"/>
          <ac:spMkLst>
            <pc:docMk/>
            <pc:sldMk cId="3398356170" sldId="291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9-09T15:22:57.334" v="45288" actId="1076"/>
          <ac:spMkLst>
            <pc:docMk/>
            <pc:sldMk cId="3398356170" sldId="291"/>
            <ac:spMk id="3" creationId="{400792E5-9ED7-46C4-9C77-27C8DA7ECC9A}"/>
          </ac:spMkLst>
        </pc:spChg>
        <pc:picChg chg="add mod">
          <ac:chgData name="li bo" userId="86e360d6c7446f46" providerId="LiveId" clId="{B9A1CC41-973B-414B-B4B5-2641831FFD07}" dt="2022-09-09T15:22:38.574" v="45285" actId="1076"/>
          <ac:picMkLst>
            <pc:docMk/>
            <pc:sldMk cId="3398356170" sldId="291"/>
            <ac:picMk id="4" creationId="{4BCF2040-3033-4808-A921-54A1E77E0995}"/>
          </ac:picMkLst>
        </pc:picChg>
        <pc:picChg chg="add mod ord">
          <ac:chgData name="li bo" userId="86e360d6c7446f46" providerId="LiveId" clId="{B9A1CC41-973B-414B-B4B5-2641831FFD07}" dt="2022-08-11T08:52:04.882" v="7635" actId="1076"/>
          <ac:picMkLst>
            <pc:docMk/>
            <pc:sldMk cId="3398356170" sldId="291"/>
            <ac:picMk id="6" creationId="{CB64E1DD-4060-4691-89AD-FEFCD49B7D84}"/>
          </ac:picMkLst>
        </pc:picChg>
        <pc:picChg chg="mod">
          <ac:chgData name="li bo" userId="86e360d6c7446f46" providerId="LiveId" clId="{B9A1CC41-973B-414B-B4B5-2641831FFD07}" dt="2022-09-09T15:23:06.452" v="45290" actId="1076"/>
          <ac:picMkLst>
            <pc:docMk/>
            <pc:sldMk cId="3398356170" sldId="291"/>
            <ac:picMk id="8" creationId="{53AF4C16-229B-4BEF-ACAC-857483086CA3}"/>
          </ac:picMkLst>
        </pc:picChg>
        <pc:picChg chg="del mod">
          <ac:chgData name="li bo" userId="86e360d6c7446f46" providerId="LiveId" clId="{B9A1CC41-973B-414B-B4B5-2641831FFD07}" dt="2022-08-11T10:00:29.389" v="7685" actId="478"/>
          <ac:picMkLst>
            <pc:docMk/>
            <pc:sldMk cId="3398356170" sldId="291"/>
            <ac:picMk id="10" creationId="{12285F0E-915D-4DC3-8E75-5B290E022AC0}"/>
          </ac:picMkLst>
        </pc:picChg>
        <pc:picChg chg="mod ord">
          <ac:chgData name="li bo" userId="86e360d6c7446f46" providerId="LiveId" clId="{B9A1CC41-973B-414B-B4B5-2641831FFD07}" dt="2022-09-09T15:23:06.452" v="45290" actId="1076"/>
          <ac:picMkLst>
            <pc:docMk/>
            <pc:sldMk cId="3398356170" sldId="291"/>
            <ac:picMk id="12" creationId="{08D5127D-7B42-4E16-8C45-F3535D71BD25}"/>
          </ac:picMkLst>
        </pc:picChg>
      </pc:sldChg>
      <pc:sldChg chg="modSp add mod ord modAnim">
        <pc:chgData name="li bo" userId="86e360d6c7446f46" providerId="LiveId" clId="{B9A1CC41-973B-414B-B4B5-2641831FFD07}" dt="2022-09-09T15:08:14.583" v="45232"/>
        <pc:sldMkLst>
          <pc:docMk/>
          <pc:sldMk cId="3080439467" sldId="292"/>
        </pc:sldMkLst>
        <pc:spChg chg="mod">
          <ac:chgData name="li bo" userId="86e360d6c7446f46" providerId="LiveId" clId="{B9A1CC41-973B-414B-B4B5-2641831FFD07}" dt="2022-08-11T15:13:34.027" v="8452" actId="20577"/>
          <ac:spMkLst>
            <pc:docMk/>
            <pc:sldMk cId="3080439467" sldId="292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1T15:13:02.473" v="8416"/>
          <ac:spMkLst>
            <pc:docMk/>
            <pc:sldMk cId="3080439467" sldId="292"/>
            <ac:spMk id="3" creationId="{400792E5-9ED7-46C4-9C77-27C8DA7ECC9A}"/>
          </ac:spMkLst>
        </pc:spChg>
      </pc:sldChg>
      <pc:sldChg chg="addSp delSp modSp add mod modAnim modNotesTx">
        <pc:chgData name="li bo" userId="86e360d6c7446f46" providerId="LiveId" clId="{B9A1CC41-973B-414B-B4B5-2641831FFD07}" dt="2022-09-20T04:41:59.734" v="46665" actId="20577"/>
        <pc:sldMkLst>
          <pc:docMk/>
          <pc:sldMk cId="1378499747" sldId="293"/>
        </pc:sldMkLst>
        <pc:spChg chg="mod">
          <ac:chgData name="li bo" userId="86e360d6c7446f46" providerId="LiveId" clId="{B9A1CC41-973B-414B-B4B5-2641831FFD07}" dt="2022-08-11T16:09:09.233" v="9189" actId="20577"/>
          <ac:spMkLst>
            <pc:docMk/>
            <pc:sldMk cId="1378499747" sldId="293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1T16:06:38.189" v="9057" actId="2710"/>
          <ac:spMkLst>
            <pc:docMk/>
            <pc:sldMk cId="1378499747" sldId="293"/>
            <ac:spMk id="3" creationId="{400792E5-9ED7-46C4-9C77-27C8DA7ECC9A}"/>
          </ac:spMkLst>
        </pc:spChg>
        <pc:spChg chg="add mod">
          <ac:chgData name="li bo" userId="86e360d6c7446f46" providerId="LiveId" clId="{B9A1CC41-973B-414B-B4B5-2641831FFD07}" dt="2022-08-11T16:20:00.704" v="9346" actId="1076"/>
          <ac:spMkLst>
            <pc:docMk/>
            <pc:sldMk cId="1378499747" sldId="293"/>
            <ac:spMk id="53" creationId="{65155510-DAD9-4F03-B093-66F3036A8732}"/>
          </ac:spMkLst>
        </pc:spChg>
        <pc:picChg chg="add mod">
          <ac:chgData name="li bo" userId="86e360d6c7446f46" providerId="LiveId" clId="{B9A1CC41-973B-414B-B4B5-2641831FFD07}" dt="2022-08-11T16:19:12.902" v="9325" actId="1076"/>
          <ac:picMkLst>
            <pc:docMk/>
            <pc:sldMk cId="1378499747" sldId="293"/>
            <ac:picMk id="5" creationId="{9B90D85C-ECE0-4986-98A8-95A2B89FC84E}"/>
          </ac:picMkLst>
        </pc:picChg>
        <pc:picChg chg="del mod">
          <ac:chgData name="li bo" userId="86e360d6c7446f46" providerId="LiveId" clId="{B9A1CC41-973B-414B-B4B5-2641831FFD07}" dt="2022-08-11T15:26:04.959" v="8670" actId="478"/>
          <ac:picMkLst>
            <pc:docMk/>
            <pc:sldMk cId="1378499747" sldId="293"/>
            <ac:picMk id="7" creationId="{3EBC50B6-779A-4230-B89F-21E72541E4F5}"/>
          </ac:picMkLst>
        </pc:picChg>
        <pc:picChg chg="del mod ord">
          <ac:chgData name="li bo" userId="86e360d6c7446f46" providerId="LiveId" clId="{B9A1CC41-973B-414B-B4B5-2641831FFD07}" dt="2022-08-11T15:26:30.280" v="8689" actId="478"/>
          <ac:picMkLst>
            <pc:docMk/>
            <pc:sldMk cId="1378499747" sldId="293"/>
            <ac:picMk id="9" creationId="{E22738CF-0599-443E-B44D-473FEB252735}"/>
          </ac:picMkLst>
        </pc:picChg>
        <pc:picChg chg="del mod ord">
          <ac:chgData name="li bo" userId="86e360d6c7446f46" providerId="LiveId" clId="{B9A1CC41-973B-414B-B4B5-2641831FFD07}" dt="2022-08-11T15:34:23.770" v="8711" actId="478"/>
          <ac:picMkLst>
            <pc:docMk/>
            <pc:sldMk cId="1378499747" sldId="293"/>
            <ac:picMk id="11" creationId="{343B0292-AA3E-40DD-A64A-B493995545DE}"/>
          </ac:picMkLst>
        </pc:picChg>
        <pc:picChg chg="del mod ord">
          <ac:chgData name="li bo" userId="86e360d6c7446f46" providerId="LiveId" clId="{B9A1CC41-973B-414B-B4B5-2641831FFD07}" dt="2022-08-11T15:35:49.668" v="8728" actId="478"/>
          <ac:picMkLst>
            <pc:docMk/>
            <pc:sldMk cId="1378499747" sldId="293"/>
            <ac:picMk id="13" creationId="{7663DF9D-0203-4D46-81C4-EDD3B96738A5}"/>
          </ac:picMkLst>
        </pc:picChg>
        <pc:picChg chg="del mod ord">
          <ac:chgData name="li bo" userId="86e360d6c7446f46" providerId="LiveId" clId="{B9A1CC41-973B-414B-B4B5-2641831FFD07}" dt="2022-08-11T15:37:47.110" v="8758" actId="478"/>
          <ac:picMkLst>
            <pc:docMk/>
            <pc:sldMk cId="1378499747" sldId="293"/>
            <ac:picMk id="15" creationId="{1C4B6DA3-B808-4D8D-95B3-DC63D14BD1A6}"/>
          </ac:picMkLst>
        </pc:picChg>
        <pc:picChg chg="del mod">
          <ac:chgData name="li bo" userId="86e360d6c7446f46" providerId="LiveId" clId="{B9A1CC41-973B-414B-B4B5-2641831FFD07}" dt="2022-08-11T15:38:18.240" v="8774" actId="478"/>
          <ac:picMkLst>
            <pc:docMk/>
            <pc:sldMk cId="1378499747" sldId="293"/>
            <ac:picMk id="17" creationId="{08113595-B9AD-43A5-A747-0930AFF7C21D}"/>
          </ac:picMkLst>
        </pc:picChg>
        <pc:picChg chg="del mod ord">
          <ac:chgData name="li bo" userId="86e360d6c7446f46" providerId="LiveId" clId="{B9A1CC41-973B-414B-B4B5-2641831FFD07}" dt="2022-08-11T15:49:22.194" v="8818" actId="478"/>
          <ac:picMkLst>
            <pc:docMk/>
            <pc:sldMk cId="1378499747" sldId="293"/>
            <ac:picMk id="19" creationId="{49FB5D0B-8053-439E-BF0B-03884C9D5309}"/>
          </ac:picMkLst>
        </pc:picChg>
        <pc:picChg chg="del mod ord">
          <ac:chgData name="li bo" userId="86e360d6c7446f46" providerId="LiveId" clId="{B9A1CC41-973B-414B-B4B5-2641831FFD07}" dt="2022-08-11T16:03:30.459" v="9016" actId="478"/>
          <ac:picMkLst>
            <pc:docMk/>
            <pc:sldMk cId="1378499747" sldId="293"/>
            <ac:picMk id="21" creationId="{C9195F19-158C-4343-8C5D-BBDEF4A0C52F}"/>
          </ac:picMkLst>
        </pc:picChg>
        <pc:picChg chg="del mod">
          <ac:chgData name="li bo" userId="86e360d6c7446f46" providerId="LiveId" clId="{B9A1CC41-973B-414B-B4B5-2641831FFD07}" dt="2022-08-11T15:50:08.785" v="8835" actId="478"/>
          <ac:picMkLst>
            <pc:docMk/>
            <pc:sldMk cId="1378499747" sldId="293"/>
            <ac:picMk id="23" creationId="{D5427131-878C-49CA-8971-745249D505BE}"/>
          </ac:picMkLst>
        </pc:picChg>
        <pc:picChg chg="del mod ord">
          <ac:chgData name="li bo" userId="86e360d6c7446f46" providerId="LiveId" clId="{B9A1CC41-973B-414B-B4B5-2641831FFD07}" dt="2022-08-11T15:50:27.688" v="8843" actId="478"/>
          <ac:picMkLst>
            <pc:docMk/>
            <pc:sldMk cId="1378499747" sldId="293"/>
            <ac:picMk id="25" creationId="{C8F84078-3405-42AB-90B7-29656ECA8768}"/>
          </ac:picMkLst>
        </pc:picChg>
        <pc:picChg chg="del mod ord">
          <ac:chgData name="li bo" userId="86e360d6c7446f46" providerId="LiveId" clId="{B9A1CC41-973B-414B-B4B5-2641831FFD07}" dt="2022-08-11T15:51:16.457" v="8859" actId="478"/>
          <ac:picMkLst>
            <pc:docMk/>
            <pc:sldMk cId="1378499747" sldId="293"/>
            <ac:picMk id="27" creationId="{152B36C6-CC25-4223-BD8C-0BB02EE35FAF}"/>
          </ac:picMkLst>
        </pc:picChg>
        <pc:picChg chg="del mod ord">
          <ac:chgData name="li bo" userId="86e360d6c7446f46" providerId="LiveId" clId="{B9A1CC41-973B-414B-B4B5-2641831FFD07}" dt="2022-08-11T15:52:03.957" v="8873" actId="478"/>
          <ac:picMkLst>
            <pc:docMk/>
            <pc:sldMk cId="1378499747" sldId="293"/>
            <ac:picMk id="29" creationId="{CAFDA820-8EA9-46A6-887E-D9AC04F228AD}"/>
          </ac:picMkLst>
        </pc:picChg>
        <pc:picChg chg="del">
          <ac:chgData name="li bo" userId="86e360d6c7446f46" providerId="LiveId" clId="{B9A1CC41-973B-414B-B4B5-2641831FFD07}" dt="2022-08-11T15:22:32.567" v="8627" actId="478"/>
          <ac:picMkLst>
            <pc:docMk/>
            <pc:sldMk cId="1378499747" sldId="293"/>
            <ac:picMk id="31" creationId="{691C3351-B8CA-47B5-8F13-18B943011690}"/>
          </ac:picMkLst>
        </pc:picChg>
        <pc:picChg chg="del mod ord">
          <ac:chgData name="li bo" userId="86e360d6c7446f46" providerId="LiveId" clId="{B9A1CC41-973B-414B-B4B5-2641831FFD07}" dt="2022-08-11T15:54:25.172" v="8887" actId="478"/>
          <ac:picMkLst>
            <pc:docMk/>
            <pc:sldMk cId="1378499747" sldId="293"/>
            <ac:picMk id="32" creationId="{C937400E-B718-43F7-826F-6AF21925A059}"/>
          </ac:picMkLst>
        </pc:picChg>
        <pc:picChg chg="del">
          <ac:chgData name="li bo" userId="86e360d6c7446f46" providerId="LiveId" clId="{B9A1CC41-973B-414B-B4B5-2641831FFD07}" dt="2022-08-11T15:22:33.197" v="8628" actId="478"/>
          <ac:picMkLst>
            <pc:docMk/>
            <pc:sldMk cId="1378499747" sldId="293"/>
            <ac:picMk id="33" creationId="{8F49E3AD-3932-49F1-8335-2CDCE946F555}"/>
          </ac:picMkLst>
        </pc:picChg>
        <pc:picChg chg="del mod ord">
          <ac:chgData name="li bo" userId="86e360d6c7446f46" providerId="LiveId" clId="{B9A1CC41-973B-414B-B4B5-2641831FFD07}" dt="2022-08-11T15:57:48.523" v="8910" actId="478"/>
          <ac:picMkLst>
            <pc:docMk/>
            <pc:sldMk cId="1378499747" sldId="293"/>
            <ac:picMk id="35" creationId="{D4DC5C19-BC5F-4C52-8B02-B1C8230A5C70}"/>
          </ac:picMkLst>
        </pc:picChg>
        <pc:picChg chg="del mod ord">
          <ac:chgData name="li bo" userId="86e360d6c7446f46" providerId="LiveId" clId="{B9A1CC41-973B-414B-B4B5-2641831FFD07}" dt="2022-08-11T15:58:00.811" v="8924" actId="478"/>
          <ac:picMkLst>
            <pc:docMk/>
            <pc:sldMk cId="1378499747" sldId="293"/>
            <ac:picMk id="37" creationId="{45179BE1-2412-4337-B9FE-6BAED8AB76FA}"/>
          </ac:picMkLst>
        </pc:picChg>
        <pc:picChg chg="del mod ord">
          <ac:chgData name="li bo" userId="86e360d6c7446f46" providerId="LiveId" clId="{B9A1CC41-973B-414B-B4B5-2641831FFD07}" dt="2022-08-11T16:03:22.970" v="9002" actId="478"/>
          <ac:picMkLst>
            <pc:docMk/>
            <pc:sldMk cId="1378499747" sldId="293"/>
            <ac:picMk id="39" creationId="{91856EAE-541B-42DA-8C9D-C0E869BF5E49}"/>
          </ac:picMkLst>
        </pc:picChg>
        <pc:picChg chg="add del mod">
          <ac:chgData name="li bo" userId="86e360d6c7446f46" providerId="LiveId" clId="{B9A1CC41-973B-414B-B4B5-2641831FFD07}" dt="2022-08-11T16:01:51.166" v="8973" actId="478"/>
          <ac:picMkLst>
            <pc:docMk/>
            <pc:sldMk cId="1378499747" sldId="293"/>
            <ac:picMk id="40" creationId="{5A47EC71-67F6-458D-A188-CE8069E3F6F1}"/>
          </ac:picMkLst>
        </pc:picChg>
        <pc:picChg chg="del mod ord">
          <ac:chgData name="li bo" userId="86e360d6c7446f46" providerId="LiveId" clId="{B9A1CC41-973B-414B-B4B5-2641831FFD07}" dt="2022-08-11T16:02:12.332" v="8987" actId="478"/>
          <ac:picMkLst>
            <pc:docMk/>
            <pc:sldMk cId="1378499747" sldId="293"/>
            <ac:picMk id="42" creationId="{66EFA70F-33CE-46F7-B957-0D75077C3885}"/>
          </ac:picMkLst>
        </pc:picChg>
        <pc:picChg chg="del mod ord">
          <ac:chgData name="li bo" userId="86e360d6c7446f46" providerId="LiveId" clId="{B9A1CC41-973B-414B-B4B5-2641831FFD07}" dt="2022-08-11T16:03:38.084" v="9028" actId="478"/>
          <ac:picMkLst>
            <pc:docMk/>
            <pc:sldMk cId="1378499747" sldId="293"/>
            <ac:picMk id="44" creationId="{643FD550-9C30-449A-8E4C-DA809E465AA0}"/>
          </ac:picMkLst>
        </pc:picChg>
        <pc:picChg chg="mod ord">
          <ac:chgData name="li bo" userId="86e360d6c7446f46" providerId="LiveId" clId="{B9A1CC41-973B-414B-B4B5-2641831FFD07}" dt="2022-08-11T16:06:53.423" v="9060" actId="1076"/>
          <ac:picMkLst>
            <pc:docMk/>
            <pc:sldMk cId="1378499747" sldId="293"/>
            <ac:picMk id="46" creationId="{FBEC9C44-9E76-4684-B8FE-B27579776622}"/>
          </ac:picMkLst>
        </pc:picChg>
        <pc:picChg chg="mod ord">
          <ac:chgData name="li bo" userId="86e360d6c7446f46" providerId="LiveId" clId="{B9A1CC41-973B-414B-B4B5-2641831FFD07}" dt="2022-08-11T16:06:53.423" v="9060" actId="1076"/>
          <ac:picMkLst>
            <pc:docMk/>
            <pc:sldMk cId="1378499747" sldId="293"/>
            <ac:picMk id="48" creationId="{EDF43504-29CE-41A9-A2B7-18D15E19B861}"/>
          </ac:picMkLst>
        </pc:picChg>
        <pc:picChg chg="del mod ord">
          <ac:chgData name="li bo" userId="86e360d6c7446f46" providerId="LiveId" clId="{B9A1CC41-973B-414B-B4B5-2641831FFD07}" dt="2022-08-11T16:05:27.656" v="9054" actId="478"/>
          <ac:picMkLst>
            <pc:docMk/>
            <pc:sldMk cId="1378499747" sldId="293"/>
            <ac:picMk id="50" creationId="{A47F9F31-ED4C-4D81-A4A8-A2D4770D7310}"/>
          </ac:picMkLst>
        </pc:picChg>
        <pc:picChg chg="mod ord">
          <ac:chgData name="li bo" userId="86e360d6c7446f46" providerId="LiveId" clId="{B9A1CC41-973B-414B-B4B5-2641831FFD07}" dt="2022-08-11T16:06:53.423" v="9060" actId="1076"/>
          <ac:picMkLst>
            <pc:docMk/>
            <pc:sldMk cId="1378499747" sldId="293"/>
            <ac:picMk id="52" creationId="{54D48BA1-D9BD-4B0C-80C3-FA8496DC0767}"/>
          </ac:picMkLst>
        </pc:picChg>
      </pc:sldChg>
      <pc:sldChg chg="addSp delSp modSp add mod modAnim">
        <pc:chgData name="li bo" userId="86e360d6c7446f46" providerId="LiveId" clId="{B9A1CC41-973B-414B-B4B5-2641831FFD07}" dt="2022-09-09T15:24:50.677" v="45308"/>
        <pc:sldMkLst>
          <pc:docMk/>
          <pc:sldMk cId="2143762742" sldId="294"/>
        </pc:sldMkLst>
        <pc:spChg chg="mod">
          <ac:chgData name="li bo" userId="86e360d6c7446f46" providerId="LiveId" clId="{B9A1CC41-973B-414B-B4B5-2641831FFD07}" dt="2022-08-12T01:56:31.555" v="9585"/>
          <ac:spMkLst>
            <pc:docMk/>
            <pc:sldMk cId="2143762742" sldId="294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07:26:10.035" v="38997" actId="20577"/>
          <ac:spMkLst>
            <pc:docMk/>
            <pc:sldMk cId="2143762742" sldId="294"/>
            <ac:spMk id="3" creationId="{400792E5-9ED7-46C4-9C77-27C8DA7ECC9A}"/>
          </ac:spMkLst>
        </pc:spChg>
        <pc:picChg chg="del">
          <ac:chgData name="li bo" userId="86e360d6c7446f46" providerId="LiveId" clId="{B9A1CC41-973B-414B-B4B5-2641831FFD07}" dt="2022-08-12T01:45:21.116" v="9503" actId="478"/>
          <ac:picMkLst>
            <pc:docMk/>
            <pc:sldMk cId="2143762742" sldId="294"/>
            <ac:picMk id="4" creationId="{4BCF2040-3033-4808-A921-54A1E77E0995}"/>
          </ac:picMkLst>
        </pc:picChg>
        <pc:picChg chg="mod ord">
          <ac:chgData name="li bo" userId="86e360d6c7446f46" providerId="LiveId" clId="{B9A1CC41-973B-414B-B4B5-2641831FFD07}" dt="2022-08-15T07:26:05.724" v="38995" actId="962"/>
          <ac:picMkLst>
            <pc:docMk/>
            <pc:sldMk cId="2143762742" sldId="294"/>
            <ac:picMk id="5" creationId="{E205DD45-6D11-400F-A945-B1CB81070696}"/>
          </ac:picMkLst>
        </pc:picChg>
        <pc:picChg chg="del">
          <ac:chgData name="li bo" userId="86e360d6c7446f46" providerId="LiveId" clId="{B9A1CC41-973B-414B-B4B5-2641831FFD07}" dt="2022-08-12T01:44:53.700" v="9475" actId="478"/>
          <ac:picMkLst>
            <pc:docMk/>
            <pc:sldMk cId="2143762742" sldId="294"/>
            <ac:picMk id="6" creationId="{CB64E1DD-4060-4691-89AD-FEFCD49B7D84}"/>
          </ac:picMkLst>
        </pc:picChg>
        <pc:picChg chg="del mod ord">
          <ac:chgData name="li bo" userId="86e360d6c7446f46" providerId="LiveId" clId="{B9A1CC41-973B-414B-B4B5-2641831FFD07}" dt="2022-08-12T02:27:41.086" v="9925" actId="478"/>
          <ac:picMkLst>
            <pc:docMk/>
            <pc:sldMk cId="2143762742" sldId="294"/>
            <ac:picMk id="7" creationId="{D024EEB9-4AED-4C1E-B45B-38ABEC1BB3FE}"/>
          </ac:picMkLst>
        </pc:picChg>
        <pc:picChg chg="del">
          <ac:chgData name="li bo" userId="86e360d6c7446f46" providerId="LiveId" clId="{B9A1CC41-973B-414B-B4B5-2641831FFD07}" dt="2022-08-12T01:45:15.660" v="9496" actId="478"/>
          <ac:picMkLst>
            <pc:docMk/>
            <pc:sldMk cId="2143762742" sldId="294"/>
            <ac:picMk id="8" creationId="{53AF4C16-229B-4BEF-ACAC-857483086CA3}"/>
          </ac:picMkLst>
        </pc:picChg>
        <pc:picChg chg="add del mod">
          <ac:chgData name="li bo" userId="86e360d6c7446f46" providerId="LiveId" clId="{B9A1CC41-973B-414B-B4B5-2641831FFD07}" dt="2022-08-12T02:26:11.422" v="9841" actId="478"/>
          <ac:picMkLst>
            <pc:docMk/>
            <pc:sldMk cId="2143762742" sldId="294"/>
            <ac:picMk id="9" creationId="{8E542BED-147F-4A74-AC76-75E4743F4CF2}"/>
          </ac:picMkLst>
        </pc:picChg>
        <pc:picChg chg="add del mod">
          <ac:chgData name="li bo" userId="86e360d6c7446f46" providerId="LiveId" clId="{B9A1CC41-973B-414B-B4B5-2641831FFD07}" dt="2022-08-12T02:27:09.040" v="9893" actId="478"/>
          <ac:picMkLst>
            <pc:docMk/>
            <pc:sldMk cId="2143762742" sldId="294"/>
            <ac:picMk id="11" creationId="{87656580-17A4-4B8B-B71E-D4B7F9502B67}"/>
          </ac:picMkLst>
        </pc:picChg>
        <pc:picChg chg="del">
          <ac:chgData name="li bo" userId="86e360d6c7446f46" providerId="LiveId" clId="{B9A1CC41-973B-414B-B4B5-2641831FFD07}" dt="2022-08-12T01:45:16.324" v="9497" actId="478"/>
          <ac:picMkLst>
            <pc:docMk/>
            <pc:sldMk cId="2143762742" sldId="294"/>
            <ac:picMk id="12" creationId="{08D5127D-7B42-4E16-8C45-F3535D71BD25}"/>
          </ac:picMkLst>
        </pc:picChg>
        <pc:picChg chg="del mod ord">
          <ac:chgData name="li bo" userId="86e360d6c7446f46" providerId="LiveId" clId="{B9A1CC41-973B-414B-B4B5-2641831FFD07}" dt="2022-08-12T02:27:28.573" v="9909" actId="478"/>
          <ac:picMkLst>
            <pc:docMk/>
            <pc:sldMk cId="2143762742" sldId="294"/>
            <ac:picMk id="13" creationId="{C2B85AF5-BE2C-42A0-ADCB-29A99BCA86BD}"/>
          </ac:picMkLst>
        </pc:picChg>
        <pc:picChg chg="del mod ord">
          <ac:chgData name="li bo" userId="86e360d6c7446f46" providerId="LiveId" clId="{B9A1CC41-973B-414B-B4B5-2641831FFD07}" dt="2022-08-12T02:27:32.776" v="9913" actId="478"/>
          <ac:picMkLst>
            <pc:docMk/>
            <pc:sldMk cId="2143762742" sldId="294"/>
            <ac:picMk id="15" creationId="{99032C96-2ACA-4105-9A37-CD4E43CD432D}"/>
          </ac:picMkLst>
        </pc:picChg>
        <pc:picChg chg="mod ord">
          <ac:chgData name="li bo" userId="86e360d6c7446f46" providerId="LiveId" clId="{B9A1CC41-973B-414B-B4B5-2641831FFD07}" dt="2022-08-12T02:45:18.794" v="10232" actId="1076"/>
          <ac:picMkLst>
            <pc:docMk/>
            <pc:sldMk cId="2143762742" sldId="294"/>
            <ac:picMk id="17" creationId="{E40CEC85-8018-4FCA-B0C1-3073FC769BA0}"/>
          </ac:picMkLst>
        </pc:picChg>
        <pc:picChg chg="add del mod">
          <ac:chgData name="li bo" userId="86e360d6c7446f46" providerId="LiveId" clId="{B9A1CC41-973B-414B-B4B5-2641831FFD07}" dt="2022-08-12T02:34:04.795" v="10081" actId="478"/>
          <ac:picMkLst>
            <pc:docMk/>
            <pc:sldMk cId="2143762742" sldId="294"/>
            <ac:picMk id="18" creationId="{80EE94AF-F66F-4312-ADAF-5EA6F5D62289}"/>
          </ac:picMkLst>
        </pc:picChg>
        <pc:picChg chg="add del mod ord">
          <ac:chgData name="li bo" userId="86e360d6c7446f46" providerId="LiveId" clId="{B9A1CC41-973B-414B-B4B5-2641831FFD07}" dt="2022-08-12T02:38:39.006" v="10125" actId="478"/>
          <ac:picMkLst>
            <pc:docMk/>
            <pc:sldMk cId="2143762742" sldId="294"/>
            <ac:picMk id="20" creationId="{C9C4E122-FFBE-47F7-B284-0044E2CC8CFD}"/>
          </ac:picMkLst>
        </pc:picChg>
        <pc:picChg chg="del mod ord">
          <ac:chgData name="li bo" userId="86e360d6c7446f46" providerId="LiveId" clId="{B9A1CC41-973B-414B-B4B5-2641831FFD07}" dt="2022-08-12T02:35:00.124" v="10113"/>
          <ac:picMkLst>
            <pc:docMk/>
            <pc:sldMk cId="2143762742" sldId="294"/>
            <ac:picMk id="22" creationId="{72C24366-3A25-48B1-9A0F-ADAA180B3CF3}"/>
          </ac:picMkLst>
        </pc:picChg>
        <pc:picChg chg="del mod ord">
          <ac:chgData name="li bo" userId="86e360d6c7446f46" providerId="LiveId" clId="{B9A1CC41-973B-414B-B4B5-2641831FFD07}" dt="2022-08-12T02:42:18.771" v="10139" actId="478"/>
          <ac:picMkLst>
            <pc:docMk/>
            <pc:sldMk cId="2143762742" sldId="294"/>
            <ac:picMk id="24" creationId="{33ED2AC6-093D-4D3E-8421-FBB8341C31B9}"/>
          </ac:picMkLst>
        </pc:picChg>
        <pc:picChg chg="del mod ord">
          <ac:chgData name="li bo" userId="86e360d6c7446f46" providerId="LiveId" clId="{B9A1CC41-973B-414B-B4B5-2641831FFD07}" dt="2022-08-12T02:43:29.370" v="10153" actId="478"/>
          <ac:picMkLst>
            <pc:docMk/>
            <pc:sldMk cId="2143762742" sldId="294"/>
            <ac:picMk id="26" creationId="{2506E0FE-471D-45DF-AA25-27111877EC86}"/>
          </ac:picMkLst>
        </pc:picChg>
        <pc:picChg chg="del mod ord">
          <ac:chgData name="li bo" userId="86e360d6c7446f46" providerId="LiveId" clId="{B9A1CC41-973B-414B-B4B5-2641831FFD07}" dt="2022-08-12T02:43:41.555" v="10167" actId="478"/>
          <ac:picMkLst>
            <pc:docMk/>
            <pc:sldMk cId="2143762742" sldId="294"/>
            <ac:picMk id="28" creationId="{E077A946-E17A-456F-B285-E7C8E114BCCF}"/>
          </ac:picMkLst>
        </pc:picChg>
        <pc:picChg chg="del mod ord">
          <ac:chgData name="li bo" userId="86e360d6c7446f46" providerId="LiveId" clId="{B9A1CC41-973B-414B-B4B5-2641831FFD07}" dt="2022-08-12T02:44:23.819" v="10195" actId="478"/>
          <ac:picMkLst>
            <pc:docMk/>
            <pc:sldMk cId="2143762742" sldId="294"/>
            <ac:picMk id="30" creationId="{002A0D0E-150B-4FCE-B97E-19E925AA3385}"/>
          </ac:picMkLst>
        </pc:picChg>
        <pc:picChg chg="del mod ord">
          <ac:chgData name="li bo" userId="86e360d6c7446f46" providerId="LiveId" clId="{B9A1CC41-973B-414B-B4B5-2641831FFD07}" dt="2022-08-12T02:44:56.831" v="10210" actId="478"/>
          <ac:picMkLst>
            <pc:docMk/>
            <pc:sldMk cId="2143762742" sldId="294"/>
            <ac:picMk id="32" creationId="{20E37004-5E57-4E01-B3A0-E79F7C0ED847}"/>
          </ac:picMkLst>
        </pc:picChg>
        <pc:picChg chg="del mod ord">
          <ac:chgData name="li bo" userId="86e360d6c7446f46" providerId="LiveId" clId="{B9A1CC41-973B-414B-B4B5-2641831FFD07}" dt="2022-08-12T02:45:08.284" v="10224" actId="478"/>
          <ac:picMkLst>
            <pc:docMk/>
            <pc:sldMk cId="2143762742" sldId="294"/>
            <ac:picMk id="34" creationId="{F55F992A-CBD8-474B-B180-91F1CD1814CC}"/>
          </ac:picMkLst>
        </pc:picChg>
        <pc:picChg chg="del mod ord">
          <ac:chgData name="li bo" userId="86e360d6c7446f46" providerId="LiveId" clId="{B9A1CC41-973B-414B-B4B5-2641831FFD07}" dt="2022-08-12T02:55:23.449" v="10323" actId="478"/>
          <ac:picMkLst>
            <pc:docMk/>
            <pc:sldMk cId="2143762742" sldId="294"/>
            <ac:picMk id="36" creationId="{F5934CBE-E631-41F4-895D-C60B0B30062E}"/>
          </ac:picMkLst>
        </pc:picChg>
        <pc:picChg chg="del mod ord">
          <ac:chgData name="li bo" userId="86e360d6c7446f46" providerId="LiveId" clId="{B9A1CC41-973B-414B-B4B5-2641831FFD07}" dt="2022-08-15T07:26:05.724" v="38993" actId="478"/>
          <ac:picMkLst>
            <pc:docMk/>
            <pc:sldMk cId="2143762742" sldId="294"/>
            <ac:picMk id="38" creationId="{1FCA187A-5808-4083-98B2-5CC35A4F6EE8}"/>
          </ac:picMkLst>
        </pc:picChg>
      </pc:sldChg>
      <pc:sldChg chg="addSp delSp modSp add mod modAnim modNotesTx">
        <pc:chgData name="li bo" userId="86e360d6c7446f46" providerId="LiveId" clId="{B9A1CC41-973B-414B-B4B5-2641831FFD07}" dt="2022-09-09T15:25:27.684" v="45320"/>
        <pc:sldMkLst>
          <pc:docMk/>
          <pc:sldMk cId="675937612" sldId="295"/>
        </pc:sldMkLst>
        <pc:spChg chg="mod">
          <ac:chgData name="li bo" userId="86e360d6c7446f46" providerId="LiveId" clId="{B9A1CC41-973B-414B-B4B5-2641831FFD07}" dt="2022-08-12T03:14:12.462" v="10600" actId="1076"/>
          <ac:spMkLst>
            <pc:docMk/>
            <pc:sldMk cId="675937612" sldId="295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2T03:15:27.060" v="10705" actId="207"/>
          <ac:spMkLst>
            <pc:docMk/>
            <pc:sldMk cId="675937612" sldId="295"/>
            <ac:spMk id="3" creationId="{400792E5-9ED7-46C4-9C77-27C8DA7ECC9A}"/>
          </ac:spMkLst>
        </pc:spChg>
        <pc:spChg chg="add mod">
          <ac:chgData name="li bo" userId="86e360d6c7446f46" providerId="LiveId" clId="{B9A1CC41-973B-414B-B4B5-2641831FFD07}" dt="2022-08-12T03:14:29.003" v="10606" actId="1076"/>
          <ac:spMkLst>
            <pc:docMk/>
            <pc:sldMk cId="675937612" sldId="295"/>
            <ac:spMk id="14" creationId="{FA3962AC-7D15-464F-90B5-8C5248EDB22D}"/>
          </ac:spMkLst>
        </pc:spChg>
        <pc:spChg chg="add mod">
          <ac:chgData name="li bo" userId="86e360d6c7446f46" providerId="LiveId" clId="{B9A1CC41-973B-414B-B4B5-2641831FFD07}" dt="2022-08-12T03:23:47.135" v="10722" actId="20577"/>
          <ac:spMkLst>
            <pc:docMk/>
            <pc:sldMk cId="675937612" sldId="295"/>
            <ac:spMk id="18" creationId="{35AD1FA1-D736-4A51-B29D-70FAC97F8D4B}"/>
          </ac:spMkLst>
        </pc:spChg>
        <pc:picChg chg="mod ord">
          <ac:chgData name="li bo" userId="86e360d6c7446f46" providerId="LiveId" clId="{B9A1CC41-973B-414B-B4B5-2641831FFD07}" dt="2022-08-15T07:26:32.563" v="39015" actId="962"/>
          <ac:picMkLst>
            <pc:docMk/>
            <pc:sldMk cId="675937612" sldId="295"/>
            <ac:picMk id="5" creationId="{DDBBE85E-FB79-4208-9E3B-D3AFF23886F6}"/>
          </ac:picMkLst>
        </pc:picChg>
        <pc:picChg chg="del mod">
          <ac:chgData name="li bo" userId="86e360d6c7446f46" providerId="LiveId" clId="{B9A1CC41-973B-414B-B4B5-2641831FFD07}" dt="2022-08-12T03:03:09.053" v="10379" actId="478"/>
          <ac:picMkLst>
            <pc:docMk/>
            <pc:sldMk cId="675937612" sldId="295"/>
            <ac:picMk id="5" creationId="{EF6AC010-7268-499B-A2DD-5F684360CA41}"/>
          </ac:picMkLst>
        </pc:picChg>
        <pc:picChg chg="add del mod">
          <ac:chgData name="li bo" userId="86e360d6c7446f46" providerId="LiveId" clId="{B9A1CC41-973B-414B-B4B5-2641831FFD07}" dt="2022-08-12T02:54:29.205" v="10311" actId="478"/>
          <ac:picMkLst>
            <pc:docMk/>
            <pc:sldMk cId="675937612" sldId="295"/>
            <ac:picMk id="6" creationId="{A89DF0D2-01D0-49C4-B0EC-65D49AE52037}"/>
          </ac:picMkLst>
        </pc:picChg>
        <pc:picChg chg="mod ord">
          <ac:chgData name="li bo" userId="86e360d6c7446f46" providerId="LiveId" clId="{B9A1CC41-973B-414B-B4B5-2641831FFD07}" dt="2022-08-15T07:27:07.556" v="39032" actId="962"/>
          <ac:picMkLst>
            <pc:docMk/>
            <pc:sldMk cId="675937612" sldId="295"/>
            <ac:picMk id="7" creationId="{5FAF3600-C24A-413D-930D-D8605BE89EBF}"/>
          </ac:picMkLst>
        </pc:picChg>
        <pc:picChg chg="add del mod">
          <ac:chgData name="li bo" userId="86e360d6c7446f46" providerId="LiveId" clId="{B9A1CC41-973B-414B-B4B5-2641831FFD07}" dt="2022-08-12T03:11:20.014" v="10534" actId="478"/>
          <ac:picMkLst>
            <pc:docMk/>
            <pc:sldMk cId="675937612" sldId="295"/>
            <ac:picMk id="7" creationId="{B5470F91-5015-4093-AF36-A1A28716B886}"/>
          </ac:picMkLst>
        </pc:picChg>
        <pc:picChg chg="del mod ord">
          <ac:chgData name="li bo" userId="86e360d6c7446f46" providerId="LiveId" clId="{B9A1CC41-973B-414B-B4B5-2641831FFD07}" dt="2022-08-12T03:03:45.683" v="10393" actId="478"/>
          <ac:picMkLst>
            <pc:docMk/>
            <pc:sldMk cId="675937612" sldId="295"/>
            <ac:picMk id="9" creationId="{6BFDCF72-1C42-4AA2-A786-EF698DAE2128}"/>
          </ac:picMkLst>
        </pc:picChg>
        <pc:picChg chg="del mod ord">
          <ac:chgData name="li bo" userId="86e360d6c7446f46" providerId="LiveId" clId="{B9A1CC41-973B-414B-B4B5-2641831FFD07}" dt="2022-08-15T07:27:07.556" v="39030" actId="478"/>
          <ac:picMkLst>
            <pc:docMk/>
            <pc:sldMk cId="675937612" sldId="295"/>
            <ac:picMk id="11" creationId="{EA6BE603-9642-472F-BC91-899B29545902}"/>
          </ac:picMkLst>
        </pc:picChg>
        <pc:picChg chg="mod">
          <ac:chgData name="li bo" userId="86e360d6c7446f46" providerId="LiveId" clId="{B9A1CC41-973B-414B-B4B5-2641831FFD07}" dt="2022-08-12T03:14:29.003" v="10606" actId="1076"/>
          <ac:picMkLst>
            <pc:docMk/>
            <pc:sldMk cId="675937612" sldId="295"/>
            <ac:picMk id="13" creationId="{3074546D-444D-4A9E-A82C-CC50F8247805}"/>
          </ac:picMkLst>
        </pc:picChg>
        <pc:picChg chg="del mod ord">
          <ac:chgData name="li bo" userId="86e360d6c7446f46" providerId="LiveId" clId="{B9A1CC41-973B-414B-B4B5-2641831FFD07}" dt="2022-08-15T07:26:32.563" v="39013" actId="478"/>
          <ac:picMkLst>
            <pc:docMk/>
            <pc:sldMk cId="675937612" sldId="295"/>
            <ac:picMk id="16" creationId="{EF6FFDAD-D3FE-4998-A248-E83F563F2816}"/>
          </ac:picMkLst>
        </pc:picChg>
        <pc:picChg chg="del">
          <ac:chgData name="li bo" userId="86e360d6c7446f46" providerId="LiveId" clId="{B9A1CC41-973B-414B-B4B5-2641831FFD07}" dt="2022-08-12T02:54:02.322" v="10298" actId="478"/>
          <ac:picMkLst>
            <pc:docMk/>
            <pc:sldMk cId="675937612" sldId="295"/>
            <ac:picMk id="17" creationId="{E40CEC85-8018-4FCA-B0C1-3073FC769BA0}"/>
          </ac:picMkLst>
        </pc:picChg>
        <pc:picChg chg="add del mod">
          <ac:chgData name="li bo" userId="86e360d6c7446f46" providerId="LiveId" clId="{B9A1CC41-973B-414B-B4B5-2641831FFD07}" dt="2022-08-12T03:11:23.819" v="10538" actId="478"/>
          <ac:picMkLst>
            <pc:docMk/>
            <pc:sldMk cId="675937612" sldId="295"/>
            <ac:picMk id="19" creationId="{26989017-DB31-4301-87D3-F5A81260A536}"/>
          </ac:picMkLst>
        </pc:picChg>
        <pc:picChg chg="del">
          <ac:chgData name="li bo" userId="86e360d6c7446f46" providerId="LiveId" clId="{B9A1CC41-973B-414B-B4B5-2641831FFD07}" dt="2022-08-12T02:54:03.174" v="10299" actId="478"/>
          <ac:picMkLst>
            <pc:docMk/>
            <pc:sldMk cId="675937612" sldId="295"/>
            <ac:picMk id="36" creationId="{F5934CBE-E631-41F4-895D-C60B0B30062E}"/>
          </ac:picMkLst>
        </pc:picChg>
      </pc:sldChg>
      <pc:sldChg chg="addSp delSp modSp add mod">
        <pc:chgData name="li bo" userId="86e360d6c7446f46" providerId="LiveId" clId="{B9A1CC41-973B-414B-B4B5-2641831FFD07}" dt="2022-08-12T03:29:45.441" v="10796" actId="1076"/>
        <pc:sldMkLst>
          <pc:docMk/>
          <pc:sldMk cId="4137500774" sldId="296"/>
        </pc:sldMkLst>
        <pc:spChg chg="mod">
          <ac:chgData name="li bo" userId="86e360d6c7446f46" providerId="LiveId" clId="{B9A1CC41-973B-414B-B4B5-2641831FFD07}" dt="2022-08-12T03:27:53.853" v="10748" actId="20577"/>
          <ac:spMkLst>
            <pc:docMk/>
            <pc:sldMk cId="4137500774" sldId="296"/>
            <ac:spMk id="2" creationId="{0C75C674-70A3-4942-B8AC-01028A4EC8A8}"/>
          </ac:spMkLst>
        </pc:spChg>
        <pc:spChg chg="del mod">
          <ac:chgData name="li bo" userId="86e360d6c7446f46" providerId="LiveId" clId="{B9A1CC41-973B-414B-B4B5-2641831FFD07}" dt="2022-08-12T03:27:06.617" v="10723" actId="478"/>
          <ac:spMkLst>
            <pc:docMk/>
            <pc:sldMk cId="4137500774" sldId="296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2T03:27:08.843" v="10724" actId="478"/>
          <ac:spMkLst>
            <pc:docMk/>
            <pc:sldMk cId="4137500774" sldId="296"/>
            <ac:spMk id="5" creationId="{A0D6507B-8AB9-4735-9A74-9CC898D9241F}"/>
          </ac:spMkLst>
        </pc:spChg>
        <pc:picChg chg="add mod">
          <ac:chgData name="li bo" userId="86e360d6c7446f46" providerId="LiveId" clId="{B9A1CC41-973B-414B-B4B5-2641831FFD07}" dt="2022-08-12T03:29:45.441" v="10796" actId="1076"/>
          <ac:picMkLst>
            <pc:docMk/>
            <pc:sldMk cId="4137500774" sldId="296"/>
            <ac:picMk id="8" creationId="{5F878B03-A8FA-43CF-9850-D54C11A45AF8}"/>
          </ac:picMkLst>
        </pc:picChg>
        <pc:picChg chg="add mod">
          <ac:chgData name="li bo" userId="86e360d6c7446f46" providerId="LiveId" clId="{B9A1CC41-973B-414B-B4B5-2641831FFD07}" dt="2022-08-12T03:29:45.441" v="10796" actId="1076"/>
          <ac:picMkLst>
            <pc:docMk/>
            <pc:sldMk cId="4137500774" sldId="296"/>
            <ac:picMk id="9" creationId="{675EC4CD-07ED-4DE0-9552-A66497BB71C7}"/>
          </ac:picMkLst>
        </pc:picChg>
        <pc:picChg chg="add mod">
          <ac:chgData name="li bo" userId="86e360d6c7446f46" providerId="LiveId" clId="{B9A1CC41-973B-414B-B4B5-2641831FFD07}" dt="2022-08-12T03:29:45.441" v="10796" actId="1076"/>
          <ac:picMkLst>
            <pc:docMk/>
            <pc:sldMk cId="4137500774" sldId="296"/>
            <ac:picMk id="10" creationId="{3FE1ABD4-433A-47E8-A9AD-96F58EC23452}"/>
          </ac:picMkLst>
        </pc:picChg>
        <pc:picChg chg="del">
          <ac:chgData name="li bo" userId="86e360d6c7446f46" providerId="LiveId" clId="{B9A1CC41-973B-414B-B4B5-2641831FFD07}" dt="2022-08-12T03:15:58.117" v="10717" actId="478"/>
          <ac:picMkLst>
            <pc:docMk/>
            <pc:sldMk cId="4137500774" sldId="296"/>
            <ac:picMk id="17" creationId="{E40CEC85-8018-4FCA-B0C1-3073FC769BA0}"/>
          </ac:picMkLst>
        </pc:picChg>
        <pc:picChg chg="del">
          <ac:chgData name="li bo" userId="86e360d6c7446f46" providerId="LiveId" clId="{B9A1CC41-973B-414B-B4B5-2641831FFD07}" dt="2022-08-12T03:15:57.652" v="10716" actId="478"/>
          <ac:picMkLst>
            <pc:docMk/>
            <pc:sldMk cId="4137500774" sldId="296"/>
            <ac:picMk id="38" creationId="{1FCA187A-5808-4083-98B2-5CC35A4F6EE8}"/>
          </ac:picMkLst>
        </pc:picChg>
      </pc:sldChg>
      <pc:sldChg chg="addSp delSp modSp add">
        <pc:chgData name="li bo" userId="86e360d6c7446f46" providerId="LiveId" clId="{B9A1CC41-973B-414B-B4B5-2641831FFD07}" dt="2022-08-12T03:29:17.671" v="10795"/>
        <pc:sldMkLst>
          <pc:docMk/>
          <pc:sldMk cId="4108103469" sldId="297"/>
        </pc:sldMkLst>
        <pc:picChg chg="add del mod">
          <ac:chgData name="li bo" userId="86e360d6c7446f46" providerId="LiveId" clId="{B9A1CC41-973B-414B-B4B5-2641831FFD07}" dt="2022-08-12T03:29:07.978" v="10794"/>
          <ac:picMkLst>
            <pc:docMk/>
            <pc:sldMk cId="4108103469" sldId="297"/>
            <ac:picMk id="6" creationId="{2720F6E8-BC46-46A1-8C43-87DB37E72810}"/>
          </ac:picMkLst>
        </pc:picChg>
        <pc:picChg chg="add del mod">
          <ac:chgData name="li bo" userId="86e360d6c7446f46" providerId="LiveId" clId="{B9A1CC41-973B-414B-B4B5-2641831FFD07}" dt="2022-08-12T03:29:07.978" v="10794"/>
          <ac:picMkLst>
            <pc:docMk/>
            <pc:sldMk cId="4108103469" sldId="297"/>
            <ac:picMk id="7" creationId="{6DF88CB6-AAC3-40EF-B29F-ACEDA8D326FD}"/>
          </ac:picMkLst>
        </pc:picChg>
        <pc:picChg chg="del">
          <ac:chgData name="li bo" userId="86e360d6c7446f46" providerId="LiveId" clId="{B9A1CC41-973B-414B-B4B5-2641831FFD07}" dt="2022-08-12T03:28:12.482" v="10792" actId="478"/>
          <ac:picMkLst>
            <pc:docMk/>
            <pc:sldMk cId="4108103469" sldId="297"/>
            <ac:picMk id="8" creationId="{5F878B03-A8FA-43CF-9850-D54C11A45AF8}"/>
          </ac:picMkLst>
        </pc:picChg>
        <pc:picChg chg="del">
          <ac:chgData name="li bo" userId="86e360d6c7446f46" providerId="LiveId" clId="{B9A1CC41-973B-414B-B4B5-2641831FFD07}" dt="2022-08-12T03:28:12.482" v="10792" actId="478"/>
          <ac:picMkLst>
            <pc:docMk/>
            <pc:sldMk cId="4108103469" sldId="297"/>
            <ac:picMk id="9" creationId="{675EC4CD-07ED-4DE0-9552-A66497BB71C7}"/>
          </ac:picMkLst>
        </pc:picChg>
        <pc:picChg chg="del">
          <ac:chgData name="li bo" userId="86e360d6c7446f46" providerId="LiveId" clId="{B9A1CC41-973B-414B-B4B5-2641831FFD07}" dt="2022-08-12T03:28:12.482" v="10792" actId="478"/>
          <ac:picMkLst>
            <pc:docMk/>
            <pc:sldMk cId="4108103469" sldId="297"/>
            <ac:picMk id="10" creationId="{3FE1ABD4-433A-47E8-A9AD-96F58EC23452}"/>
          </ac:picMkLst>
        </pc:picChg>
        <pc:picChg chg="add mod">
          <ac:chgData name="li bo" userId="86e360d6c7446f46" providerId="LiveId" clId="{B9A1CC41-973B-414B-B4B5-2641831FFD07}" dt="2022-08-12T03:29:17.671" v="10795"/>
          <ac:picMkLst>
            <pc:docMk/>
            <pc:sldMk cId="4108103469" sldId="297"/>
            <ac:picMk id="11" creationId="{87252B2F-A336-4D49-8C87-040922EE86FA}"/>
          </ac:picMkLst>
        </pc:picChg>
        <pc:picChg chg="add mod">
          <ac:chgData name="li bo" userId="86e360d6c7446f46" providerId="LiveId" clId="{B9A1CC41-973B-414B-B4B5-2641831FFD07}" dt="2022-08-12T03:29:17.671" v="10795"/>
          <ac:picMkLst>
            <pc:docMk/>
            <pc:sldMk cId="4108103469" sldId="297"/>
            <ac:picMk id="12" creationId="{9771CFC7-2964-4433-B28D-B2983A437DDE}"/>
          </ac:picMkLst>
        </pc:picChg>
      </pc:sldChg>
      <pc:sldChg chg="addSp delSp modSp add">
        <pc:chgData name="li bo" userId="86e360d6c7446f46" providerId="LiveId" clId="{B9A1CC41-973B-414B-B4B5-2641831FFD07}" dt="2022-08-12T03:30:07.450" v="10801"/>
        <pc:sldMkLst>
          <pc:docMk/>
          <pc:sldMk cId="3097459646" sldId="298"/>
        </pc:sldMkLst>
        <pc:picChg chg="add mod">
          <ac:chgData name="li bo" userId="86e360d6c7446f46" providerId="LiveId" clId="{B9A1CC41-973B-414B-B4B5-2641831FFD07}" dt="2022-08-12T03:30:07.450" v="10801"/>
          <ac:picMkLst>
            <pc:docMk/>
            <pc:sldMk cId="3097459646" sldId="298"/>
            <ac:picMk id="6" creationId="{D765F7AB-CDEE-40D2-9853-2D6E4B2D82AC}"/>
          </ac:picMkLst>
        </pc:picChg>
        <pc:picChg chg="add mod">
          <ac:chgData name="li bo" userId="86e360d6c7446f46" providerId="LiveId" clId="{B9A1CC41-973B-414B-B4B5-2641831FFD07}" dt="2022-08-12T03:30:07.450" v="10801"/>
          <ac:picMkLst>
            <pc:docMk/>
            <pc:sldMk cId="3097459646" sldId="298"/>
            <ac:picMk id="7" creationId="{77F4A7B0-C2B0-4226-9179-F19709E4D031}"/>
          </ac:picMkLst>
        </pc:picChg>
        <pc:picChg chg="del">
          <ac:chgData name="li bo" userId="86e360d6c7446f46" providerId="LiveId" clId="{B9A1CC41-973B-414B-B4B5-2641831FFD07}" dt="2022-08-12T03:30:05.570" v="10798" actId="478"/>
          <ac:picMkLst>
            <pc:docMk/>
            <pc:sldMk cId="3097459646" sldId="298"/>
            <ac:picMk id="8" creationId="{5F878B03-A8FA-43CF-9850-D54C11A45AF8}"/>
          </ac:picMkLst>
        </pc:picChg>
        <pc:picChg chg="del">
          <ac:chgData name="li bo" userId="86e360d6c7446f46" providerId="LiveId" clId="{B9A1CC41-973B-414B-B4B5-2641831FFD07}" dt="2022-08-12T03:30:06.539" v="10800" actId="478"/>
          <ac:picMkLst>
            <pc:docMk/>
            <pc:sldMk cId="3097459646" sldId="298"/>
            <ac:picMk id="9" creationId="{675EC4CD-07ED-4DE0-9552-A66497BB71C7}"/>
          </ac:picMkLst>
        </pc:picChg>
        <pc:picChg chg="del">
          <ac:chgData name="li bo" userId="86e360d6c7446f46" providerId="LiveId" clId="{B9A1CC41-973B-414B-B4B5-2641831FFD07}" dt="2022-08-12T03:30:06.059" v="10799" actId="478"/>
          <ac:picMkLst>
            <pc:docMk/>
            <pc:sldMk cId="3097459646" sldId="298"/>
            <ac:picMk id="10" creationId="{3FE1ABD4-433A-47E8-A9AD-96F58EC23452}"/>
          </ac:picMkLst>
        </pc:picChg>
        <pc:picChg chg="add mod">
          <ac:chgData name="li bo" userId="86e360d6c7446f46" providerId="LiveId" clId="{B9A1CC41-973B-414B-B4B5-2641831FFD07}" dt="2022-08-12T03:30:07.450" v="10801"/>
          <ac:picMkLst>
            <pc:docMk/>
            <pc:sldMk cId="3097459646" sldId="298"/>
            <ac:picMk id="11" creationId="{5F00F64F-A0C7-4994-9F3E-B9E70BE27D51}"/>
          </ac:picMkLst>
        </pc:picChg>
      </pc:sldChg>
      <pc:sldChg chg="addSp delSp modSp add mod modAnim">
        <pc:chgData name="li bo" userId="86e360d6c7446f46" providerId="LiveId" clId="{B9A1CC41-973B-414B-B4B5-2641831FFD07}" dt="2022-09-09T15:26:18.246" v="45328"/>
        <pc:sldMkLst>
          <pc:docMk/>
          <pc:sldMk cId="1631065159" sldId="299"/>
        </pc:sldMkLst>
        <pc:spChg chg="add mod">
          <ac:chgData name="li bo" userId="86e360d6c7446f46" providerId="LiveId" clId="{B9A1CC41-973B-414B-B4B5-2641831FFD07}" dt="2022-09-09T15:26:15.086" v="45327" actId="6549"/>
          <ac:spMkLst>
            <pc:docMk/>
            <pc:sldMk cId="1631065159" sldId="299"/>
            <ac:spMk id="13" creationId="{DBA8BB44-7F24-4927-92CB-7B9352BBA11E}"/>
          </ac:spMkLst>
        </pc:spChg>
        <pc:picChg chg="del mod ord">
          <ac:chgData name="li bo" userId="86e360d6c7446f46" providerId="LiveId" clId="{B9A1CC41-973B-414B-B4B5-2641831FFD07}" dt="2022-08-14T10:27:20.935" v="27960" actId="478"/>
          <ac:picMkLst>
            <pc:docMk/>
            <pc:sldMk cId="1631065159" sldId="299"/>
            <ac:picMk id="4" creationId="{BDE14272-7899-4263-B0B6-D7A2818624E7}"/>
          </ac:picMkLst>
        </pc:picChg>
        <pc:picChg chg="mod ord">
          <ac:chgData name="li bo" userId="86e360d6c7446f46" providerId="LiveId" clId="{B9A1CC41-973B-414B-B4B5-2641831FFD07}" dt="2022-08-15T01:48:09.256" v="33986" actId="1076"/>
          <ac:picMkLst>
            <pc:docMk/>
            <pc:sldMk cId="1631065159" sldId="299"/>
            <ac:picMk id="5" creationId="{8671A549-9E7D-41D7-8167-0B4378F4D870}"/>
          </ac:picMkLst>
        </pc:picChg>
        <pc:picChg chg="add mod">
          <ac:chgData name="li bo" userId="86e360d6c7446f46" providerId="LiveId" clId="{B9A1CC41-973B-414B-B4B5-2641831FFD07}" dt="2022-08-14T10:27:11.588" v="27946"/>
          <ac:picMkLst>
            <pc:docMk/>
            <pc:sldMk cId="1631065159" sldId="299"/>
            <ac:picMk id="6" creationId="{2A368C6F-F636-4254-AA40-83DE371AA556}"/>
          </ac:picMkLst>
        </pc:picChg>
        <pc:picChg chg="add mod">
          <ac:chgData name="li bo" userId="86e360d6c7446f46" providerId="LiveId" clId="{B9A1CC41-973B-414B-B4B5-2641831FFD07}" dt="2022-08-15T01:47:58.942" v="33984" actId="1076"/>
          <ac:picMkLst>
            <pc:docMk/>
            <pc:sldMk cId="1631065159" sldId="299"/>
            <ac:picMk id="7" creationId="{282E14C2-C926-4B71-9D00-F75F08ECEC68}"/>
          </ac:picMkLst>
        </pc:picChg>
        <pc:picChg chg="del">
          <ac:chgData name="li bo" userId="86e360d6c7446f46" providerId="LiveId" clId="{B9A1CC41-973B-414B-B4B5-2641831FFD07}" dt="2022-08-12T03:30:40.866" v="10803" actId="478"/>
          <ac:picMkLst>
            <pc:docMk/>
            <pc:sldMk cId="1631065159" sldId="299"/>
            <ac:picMk id="8" creationId="{5F878B03-A8FA-43CF-9850-D54C11A45AF8}"/>
          </ac:picMkLst>
        </pc:picChg>
        <pc:picChg chg="del">
          <ac:chgData name="li bo" userId="86e360d6c7446f46" providerId="LiveId" clId="{B9A1CC41-973B-414B-B4B5-2641831FFD07}" dt="2022-08-12T03:30:40.866" v="10803" actId="478"/>
          <ac:picMkLst>
            <pc:docMk/>
            <pc:sldMk cId="1631065159" sldId="299"/>
            <ac:picMk id="9" creationId="{675EC4CD-07ED-4DE0-9552-A66497BB71C7}"/>
          </ac:picMkLst>
        </pc:picChg>
        <pc:picChg chg="del">
          <ac:chgData name="li bo" userId="86e360d6c7446f46" providerId="LiveId" clId="{B9A1CC41-973B-414B-B4B5-2641831FFD07}" dt="2022-08-12T03:30:40.866" v="10803" actId="478"/>
          <ac:picMkLst>
            <pc:docMk/>
            <pc:sldMk cId="1631065159" sldId="299"/>
            <ac:picMk id="10" creationId="{3FE1ABD4-433A-47E8-A9AD-96F58EC23452}"/>
          </ac:picMkLst>
        </pc:picChg>
        <pc:picChg chg="add mod">
          <ac:chgData name="li bo" userId="86e360d6c7446f46" providerId="LiveId" clId="{B9A1CC41-973B-414B-B4B5-2641831FFD07}" dt="2022-08-15T01:47:58.942" v="33984" actId="1076"/>
          <ac:picMkLst>
            <pc:docMk/>
            <pc:sldMk cId="1631065159" sldId="299"/>
            <ac:picMk id="11" creationId="{CD3029E5-2090-48FB-9793-5427E85C5B9B}"/>
          </ac:picMkLst>
        </pc:picChg>
        <pc:picChg chg="add mod">
          <ac:chgData name="li bo" userId="86e360d6c7446f46" providerId="LiveId" clId="{B9A1CC41-973B-414B-B4B5-2641831FFD07}" dt="2022-08-12T03:34:55.267" v="10879" actId="1076"/>
          <ac:picMkLst>
            <pc:docMk/>
            <pc:sldMk cId="1631065159" sldId="299"/>
            <ac:picMk id="12" creationId="{E908D974-AA32-402C-803C-A9D68CAED63C}"/>
          </ac:picMkLst>
        </pc:picChg>
      </pc:sldChg>
      <pc:sldChg chg="addSp delSp modSp add mod modAnim modNotesTx">
        <pc:chgData name="li bo" userId="86e360d6c7446f46" providerId="LiveId" clId="{B9A1CC41-973B-414B-B4B5-2641831FFD07}" dt="2022-09-09T15:31:41.031" v="45378" actId="14100"/>
        <pc:sldMkLst>
          <pc:docMk/>
          <pc:sldMk cId="1896786958" sldId="300"/>
        </pc:sldMkLst>
        <pc:spChg chg="mod">
          <ac:chgData name="li bo" userId="86e360d6c7446f46" providerId="LiveId" clId="{B9A1CC41-973B-414B-B4B5-2641831FFD07}" dt="2022-08-12T03:58:23.289" v="11559" actId="20577"/>
          <ac:spMkLst>
            <pc:docMk/>
            <pc:sldMk cId="1896786958" sldId="300"/>
            <ac:spMk id="2" creationId="{0C75C674-70A3-4942-B8AC-01028A4EC8A8}"/>
          </ac:spMkLst>
        </pc:spChg>
        <pc:spChg chg="add mod">
          <ac:chgData name="li bo" userId="86e360d6c7446f46" providerId="LiveId" clId="{B9A1CC41-973B-414B-B4B5-2641831FFD07}" dt="2022-09-09T15:31:41.031" v="45378" actId="14100"/>
          <ac:spMkLst>
            <pc:docMk/>
            <pc:sldMk cId="1896786958" sldId="300"/>
            <ac:spMk id="6" creationId="{558FCC43-085D-4178-93DC-EE6F2FF2FAF2}"/>
          </ac:spMkLst>
        </pc:spChg>
        <pc:picChg chg="del mod ord">
          <ac:chgData name="li bo" userId="86e360d6c7446f46" providerId="LiveId" clId="{B9A1CC41-973B-414B-B4B5-2641831FFD07}" dt="2022-08-12T03:51:45.481" v="11213" actId="478"/>
          <ac:picMkLst>
            <pc:docMk/>
            <pc:sldMk cId="1896786958" sldId="300"/>
            <ac:picMk id="4" creationId="{0C76F252-EB5C-46E7-8A18-6051C73F813E}"/>
          </ac:picMkLst>
        </pc:picChg>
        <pc:picChg chg="add mod">
          <ac:chgData name="li bo" userId="86e360d6c7446f46" providerId="LiveId" clId="{B9A1CC41-973B-414B-B4B5-2641831FFD07}" dt="2022-08-12T03:50:33.696" v="11186" actId="1076"/>
          <ac:picMkLst>
            <pc:docMk/>
            <pc:sldMk cId="1896786958" sldId="300"/>
            <ac:picMk id="7" creationId="{63772430-9989-45FE-92DC-C33D2FA6871F}"/>
          </ac:picMkLst>
        </pc:picChg>
        <pc:picChg chg="del">
          <ac:chgData name="li bo" userId="86e360d6c7446f46" providerId="LiveId" clId="{B9A1CC41-973B-414B-B4B5-2641831FFD07}" dt="2022-08-12T03:38:38.329" v="10934" actId="478"/>
          <ac:picMkLst>
            <pc:docMk/>
            <pc:sldMk cId="1896786958" sldId="300"/>
            <ac:picMk id="8" creationId="{5F878B03-A8FA-43CF-9850-D54C11A45AF8}"/>
          </ac:picMkLst>
        </pc:picChg>
        <pc:picChg chg="del">
          <ac:chgData name="li bo" userId="86e360d6c7446f46" providerId="LiveId" clId="{B9A1CC41-973B-414B-B4B5-2641831FFD07}" dt="2022-08-12T03:38:38.674" v="10935" actId="478"/>
          <ac:picMkLst>
            <pc:docMk/>
            <pc:sldMk cId="1896786958" sldId="300"/>
            <ac:picMk id="9" creationId="{675EC4CD-07ED-4DE0-9552-A66497BB71C7}"/>
          </ac:picMkLst>
        </pc:picChg>
        <pc:picChg chg="del">
          <ac:chgData name="li bo" userId="86e360d6c7446f46" providerId="LiveId" clId="{B9A1CC41-973B-414B-B4B5-2641831FFD07}" dt="2022-08-12T03:38:37.754" v="10933" actId="478"/>
          <ac:picMkLst>
            <pc:docMk/>
            <pc:sldMk cId="1896786958" sldId="300"/>
            <ac:picMk id="10" creationId="{3FE1ABD4-433A-47E8-A9AD-96F58EC23452}"/>
          </ac:picMkLst>
        </pc:picChg>
        <pc:picChg chg="mod ord">
          <ac:chgData name="li bo" userId="86e360d6c7446f46" providerId="LiveId" clId="{B9A1CC41-973B-414B-B4B5-2641831FFD07}" dt="2022-08-12T09:12:30.192" v="14262" actId="1076"/>
          <ac:picMkLst>
            <pc:docMk/>
            <pc:sldMk cId="1896786958" sldId="300"/>
            <ac:picMk id="11" creationId="{E63A00CB-064C-40C2-A14E-D4084F3FDA7C}"/>
          </ac:picMkLst>
        </pc:picChg>
        <pc:picChg chg="add mod">
          <ac:chgData name="li bo" userId="86e360d6c7446f46" providerId="LiveId" clId="{B9A1CC41-973B-414B-B4B5-2641831FFD07}" dt="2022-08-12T09:12:30.192" v="14262" actId="1076"/>
          <ac:picMkLst>
            <pc:docMk/>
            <pc:sldMk cId="1896786958" sldId="300"/>
            <ac:picMk id="12" creationId="{762B8DB2-07EA-4AED-B097-97AD87C86D20}"/>
          </ac:picMkLst>
        </pc:picChg>
      </pc:sldChg>
      <pc:sldChg chg="addSp delSp modSp add mod modAnim">
        <pc:chgData name="li bo" userId="86e360d6c7446f46" providerId="LiveId" clId="{B9A1CC41-973B-414B-B4B5-2641831FFD07}" dt="2022-09-09T15:32:22.787" v="45383"/>
        <pc:sldMkLst>
          <pc:docMk/>
          <pc:sldMk cId="3756076367" sldId="301"/>
        </pc:sldMkLst>
        <pc:spChg chg="mod">
          <ac:chgData name="li bo" userId="86e360d6c7446f46" providerId="LiveId" clId="{B9A1CC41-973B-414B-B4B5-2641831FFD07}" dt="2022-08-12T04:25:24.383" v="11950"/>
          <ac:spMkLst>
            <pc:docMk/>
            <pc:sldMk cId="3756076367" sldId="301"/>
            <ac:spMk id="2" creationId="{0C75C674-70A3-4942-B8AC-01028A4EC8A8}"/>
          </ac:spMkLst>
        </pc:spChg>
        <pc:spChg chg="add del mod">
          <ac:chgData name="li bo" userId="86e360d6c7446f46" providerId="LiveId" clId="{B9A1CC41-973B-414B-B4B5-2641831FFD07}" dt="2022-08-12T04:04:36.601" v="11803" actId="478"/>
          <ac:spMkLst>
            <pc:docMk/>
            <pc:sldMk cId="3756076367" sldId="301"/>
            <ac:spMk id="4" creationId="{A786D56F-4CFD-47C0-B2C8-320A9A53EBFF}"/>
          </ac:spMkLst>
        </pc:spChg>
        <pc:spChg chg="del">
          <ac:chgData name="li bo" userId="86e360d6c7446f46" providerId="LiveId" clId="{B9A1CC41-973B-414B-B4B5-2641831FFD07}" dt="2022-08-12T04:04:34.357" v="11802" actId="478"/>
          <ac:spMkLst>
            <pc:docMk/>
            <pc:sldMk cId="3756076367" sldId="301"/>
            <ac:spMk id="6" creationId="{558FCC43-085D-4178-93DC-EE6F2FF2FAF2}"/>
          </ac:spMkLst>
        </pc:spChg>
        <pc:spChg chg="add mod">
          <ac:chgData name="li bo" userId="86e360d6c7446f46" providerId="LiveId" clId="{B9A1CC41-973B-414B-B4B5-2641831FFD07}" dt="2022-08-12T04:31:23.522" v="12160" actId="20577"/>
          <ac:spMkLst>
            <pc:docMk/>
            <pc:sldMk cId="3756076367" sldId="301"/>
            <ac:spMk id="29" creationId="{62EC2DB3-0BA9-4C94-A000-6C04A33B9F3B}"/>
          </ac:spMkLst>
        </pc:spChg>
        <pc:grpChg chg="add mod">
          <ac:chgData name="li bo" userId="86e360d6c7446f46" providerId="LiveId" clId="{B9A1CC41-973B-414B-B4B5-2641831FFD07}" dt="2022-08-12T04:32:25.877" v="12164" actId="1076"/>
          <ac:grpSpMkLst>
            <pc:docMk/>
            <pc:sldMk cId="3756076367" sldId="301"/>
            <ac:grpSpMk id="32" creationId="{3F1AC7B6-2FF9-4A9F-A79D-CCD5349F876C}"/>
          </ac:grpSpMkLst>
        </pc:grpChg>
        <pc:picChg chg="del mod ord">
          <ac:chgData name="li bo" userId="86e360d6c7446f46" providerId="LiveId" clId="{B9A1CC41-973B-414B-B4B5-2641831FFD07}" dt="2022-08-12T04:10:45.532" v="11861" actId="478"/>
          <ac:picMkLst>
            <pc:docMk/>
            <pc:sldMk cId="3756076367" sldId="301"/>
            <ac:picMk id="7" creationId="{3F89A0CB-6384-4E6D-83F9-D14DFE763856}"/>
          </ac:picMkLst>
        </pc:picChg>
        <pc:picChg chg="add del mod">
          <ac:chgData name="li bo" userId="86e360d6c7446f46" providerId="LiveId" clId="{B9A1CC41-973B-414B-B4B5-2641831FFD07}" dt="2022-08-12T04:14:16.767" v="11947" actId="478"/>
          <ac:picMkLst>
            <pc:docMk/>
            <pc:sldMk cId="3756076367" sldId="301"/>
            <ac:picMk id="8" creationId="{9FDBC5CE-BD55-44FE-AE45-BBF12BC29ADE}"/>
          </ac:picMkLst>
        </pc:picChg>
        <pc:picChg chg="add mod">
          <ac:chgData name="li bo" userId="86e360d6c7446f46" providerId="LiveId" clId="{B9A1CC41-973B-414B-B4B5-2641831FFD07}" dt="2022-08-12T04:32:25.877" v="12164" actId="1076"/>
          <ac:picMkLst>
            <pc:docMk/>
            <pc:sldMk cId="3756076367" sldId="301"/>
            <ac:picMk id="9" creationId="{8597DA5E-8FB9-45AA-9592-3595C4EDB239}"/>
          </ac:picMkLst>
        </pc:picChg>
        <pc:picChg chg="add mod">
          <ac:chgData name="li bo" userId="86e360d6c7446f46" providerId="LiveId" clId="{B9A1CC41-973B-414B-B4B5-2641831FFD07}" dt="2022-08-12T07:43:09.600" v="12770" actId="1076"/>
          <ac:picMkLst>
            <pc:docMk/>
            <pc:sldMk cId="3756076367" sldId="301"/>
            <ac:picMk id="10" creationId="{215AEAE0-0C03-43E1-AD5A-A0E2956660AC}"/>
          </ac:picMkLst>
        </pc:picChg>
        <pc:picChg chg="del">
          <ac:chgData name="li bo" userId="86e360d6c7446f46" providerId="LiveId" clId="{B9A1CC41-973B-414B-B4B5-2641831FFD07}" dt="2022-08-12T04:04:37.934" v="11805" actId="478"/>
          <ac:picMkLst>
            <pc:docMk/>
            <pc:sldMk cId="3756076367" sldId="301"/>
            <ac:picMk id="11" creationId="{E63A00CB-064C-40C2-A14E-D4084F3FDA7C}"/>
          </ac:picMkLst>
        </pc:picChg>
        <pc:picChg chg="del">
          <ac:chgData name="li bo" userId="86e360d6c7446f46" providerId="LiveId" clId="{B9A1CC41-973B-414B-B4B5-2641831FFD07}" dt="2022-08-12T04:04:37.116" v="11804" actId="478"/>
          <ac:picMkLst>
            <pc:docMk/>
            <pc:sldMk cId="3756076367" sldId="301"/>
            <ac:picMk id="12" creationId="{762B8DB2-07EA-4AED-B097-97AD87C86D20}"/>
          </ac:picMkLst>
        </pc:picChg>
        <pc:picChg chg="add mod">
          <ac:chgData name="li bo" userId="86e360d6c7446f46" providerId="LiveId" clId="{B9A1CC41-973B-414B-B4B5-2641831FFD07}" dt="2022-08-12T04:06:21.984" v="11836" actId="1076"/>
          <ac:picMkLst>
            <pc:docMk/>
            <pc:sldMk cId="3756076367" sldId="301"/>
            <ac:picMk id="13" creationId="{64A8B0CE-CF37-4C10-8F18-5EBB12B5DB08}"/>
          </ac:picMkLst>
        </pc:picChg>
        <pc:picChg chg="add mod">
          <ac:chgData name="li bo" userId="86e360d6c7446f46" providerId="LiveId" clId="{B9A1CC41-973B-414B-B4B5-2641831FFD07}" dt="2022-08-12T04:06:24.240" v="11837" actId="1076"/>
          <ac:picMkLst>
            <pc:docMk/>
            <pc:sldMk cId="3756076367" sldId="301"/>
            <ac:picMk id="14" creationId="{9EE80BBE-5FB2-409A-8CBF-33FC5A5C11DD}"/>
          </ac:picMkLst>
        </pc:picChg>
        <pc:picChg chg="del mod ord">
          <ac:chgData name="li bo" userId="86e360d6c7446f46" providerId="LiveId" clId="{B9A1CC41-973B-414B-B4B5-2641831FFD07}" dt="2022-08-12T04:11:10.782" v="11875" actId="478"/>
          <ac:picMkLst>
            <pc:docMk/>
            <pc:sldMk cId="3756076367" sldId="301"/>
            <ac:picMk id="16" creationId="{D51E195F-82EA-420D-9143-5F2793F5442B}"/>
          </ac:picMkLst>
        </pc:picChg>
        <pc:picChg chg="del mod ord">
          <ac:chgData name="li bo" userId="86e360d6c7446f46" providerId="LiveId" clId="{B9A1CC41-973B-414B-B4B5-2641831FFD07}" dt="2022-08-12T04:11:51.772" v="11889" actId="478"/>
          <ac:picMkLst>
            <pc:docMk/>
            <pc:sldMk cId="3756076367" sldId="301"/>
            <ac:picMk id="18" creationId="{B089EBD0-1039-4DAA-BEA4-8B762E8AFCF0}"/>
          </ac:picMkLst>
        </pc:picChg>
        <pc:picChg chg="del mod ord">
          <ac:chgData name="li bo" userId="86e360d6c7446f46" providerId="LiveId" clId="{B9A1CC41-973B-414B-B4B5-2641831FFD07}" dt="2022-08-12T04:12:03.505" v="11903" actId="478"/>
          <ac:picMkLst>
            <pc:docMk/>
            <pc:sldMk cId="3756076367" sldId="301"/>
            <ac:picMk id="20" creationId="{75A0CE1A-8AF1-4862-9A13-E4AD9CB51337}"/>
          </ac:picMkLst>
        </pc:picChg>
        <pc:picChg chg="del mod ord">
          <ac:chgData name="li bo" userId="86e360d6c7446f46" providerId="LiveId" clId="{B9A1CC41-973B-414B-B4B5-2641831FFD07}" dt="2022-08-12T04:12:27.752" v="11907" actId="478"/>
          <ac:picMkLst>
            <pc:docMk/>
            <pc:sldMk cId="3756076367" sldId="301"/>
            <ac:picMk id="22" creationId="{DBD010B5-3770-465F-B7BD-55945F9DD1BE}"/>
          </ac:picMkLst>
        </pc:picChg>
        <pc:picChg chg="del mod ord">
          <ac:chgData name="li bo" userId="86e360d6c7446f46" providerId="LiveId" clId="{B9A1CC41-973B-414B-B4B5-2641831FFD07}" dt="2022-08-12T04:13:20.352" v="11931" actId="478"/>
          <ac:picMkLst>
            <pc:docMk/>
            <pc:sldMk cId="3756076367" sldId="301"/>
            <ac:picMk id="24" creationId="{4E69F35A-B46B-4BE5-9213-E2A7A81097B0}"/>
          </ac:picMkLst>
        </pc:picChg>
        <pc:picChg chg="mod ord">
          <ac:chgData name="li bo" userId="86e360d6c7446f46" providerId="LiveId" clId="{B9A1CC41-973B-414B-B4B5-2641831FFD07}" dt="2022-08-12T07:41:50.306" v="12733" actId="1076"/>
          <ac:picMkLst>
            <pc:docMk/>
            <pc:sldMk cId="3756076367" sldId="301"/>
            <ac:picMk id="26" creationId="{476E8A3D-233B-4D07-BCF9-7EEC8CF9869E}"/>
          </ac:picMkLst>
        </pc:picChg>
        <pc:picChg chg="add mod">
          <ac:chgData name="li bo" userId="86e360d6c7446f46" providerId="LiveId" clId="{B9A1CC41-973B-414B-B4B5-2641831FFD07}" dt="2022-08-12T04:32:25.877" v="12164" actId="1076"/>
          <ac:picMkLst>
            <pc:docMk/>
            <pc:sldMk cId="3756076367" sldId="301"/>
            <ac:picMk id="28" creationId="{59529C27-32D7-4A85-80D3-A5DDC7BEAEF1}"/>
          </ac:picMkLst>
        </pc:picChg>
        <pc:picChg chg="add mod">
          <ac:chgData name="li bo" userId="86e360d6c7446f46" providerId="LiveId" clId="{B9A1CC41-973B-414B-B4B5-2641831FFD07}" dt="2022-08-12T04:32:25.877" v="12164" actId="1076"/>
          <ac:picMkLst>
            <pc:docMk/>
            <pc:sldMk cId="3756076367" sldId="301"/>
            <ac:picMk id="31" creationId="{10650EF4-0EF8-46BA-8126-F6BF02420CB3}"/>
          </ac:picMkLst>
        </pc:picChg>
        <pc:picChg chg="del mod">
          <ac:chgData name="li bo" userId="86e360d6c7446f46" providerId="LiveId" clId="{B9A1CC41-973B-414B-B4B5-2641831FFD07}" dt="2022-08-12T04:29:09.366" v="12065" actId="478"/>
          <ac:picMkLst>
            <pc:docMk/>
            <pc:sldMk cId="3756076367" sldId="301"/>
            <ac:picMk id="34" creationId="{C93CB11A-0189-4862-93A8-9E0B6C933942}"/>
          </ac:picMkLst>
        </pc:picChg>
        <pc:picChg chg="del mod ord">
          <ac:chgData name="li bo" userId="86e360d6c7446f46" providerId="LiveId" clId="{B9A1CC41-973B-414B-B4B5-2641831FFD07}" dt="2022-08-12T04:29:28.928" v="12080" actId="478"/>
          <ac:picMkLst>
            <pc:docMk/>
            <pc:sldMk cId="3756076367" sldId="301"/>
            <ac:picMk id="36" creationId="{31D33E55-6B8C-4AE0-849B-F02858A94EDB}"/>
          </ac:picMkLst>
        </pc:picChg>
        <pc:picChg chg="mod ord">
          <ac:chgData name="li bo" userId="86e360d6c7446f46" providerId="LiveId" clId="{B9A1CC41-973B-414B-B4B5-2641831FFD07}" dt="2022-08-12T04:32:25.877" v="12164" actId="1076"/>
          <ac:picMkLst>
            <pc:docMk/>
            <pc:sldMk cId="3756076367" sldId="301"/>
            <ac:picMk id="38" creationId="{C726AF99-CB85-403D-9EFF-198841FCB06B}"/>
          </ac:picMkLst>
        </pc:picChg>
        <pc:picChg chg="mod">
          <ac:chgData name="li bo" userId="86e360d6c7446f46" providerId="LiveId" clId="{B9A1CC41-973B-414B-B4B5-2641831FFD07}" dt="2022-08-12T04:32:25.877" v="12164" actId="1076"/>
          <ac:picMkLst>
            <pc:docMk/>
            <pc:sldMk cId="3756076367" sldId="301"/>
            <ac:picMk id="40" creationId="{805F3B3B-3499-4F3A-8E98-09C29B6A6E5E}"/>
          </ac:picMkLst>
        </pc:picChg>
        <pc:picChg chg="add del mod">
          <ac:chgData name="li bo" userId="86e360d6c7446f46" providerId="LiveId" clId="{B9A1CC41-973B-414B-B4B5-2641831FFD07}" dt="2022-08-12T07:42:19.884" v="12753" actId="478"/>
          <ac:picMkLst>
            <pc:docMk/>
            <pc:sldMk cId="3756076367" sldId="301"/>
            <ac:picMk id="41" creationId="{746E8FCA-E4E8-4FCA-AB72-13F79ABC8EA6}"/>
          </ac:picMkLst>
        </pc:picChg>
        <pc:picChg chg="add del mod">
          <ac:chgData name="li bo" userId="86e360d6c7446f46" providerId="LiveId" clId="{B9A1CC41-973B-414B-B4B5-2641831FFD07}" dt="2022-08-12T07:42:28.509" v="12767" actId="478"/>
          <ac:picMkLst>
            <pc:docMk/>
            <pc:sldMk cId="3756076367" sldId="301"/>
            <ac:picMk id="42" creationId="{E6014B96-F77E-4559-8B10-11ACC64A778E}"/>
          </ac:picMkLst>
        </pc:picChg>
        <pc:picChg chg="mod ord">
          <ac:chgData name="li bo" userId="86e360d6c7446f46" providerId="LiveId" clId="{B9A1CC41-973B-414B-B4B5-2641831FFD07}" dt="2022-08-12T07:43:09.600" v="12770" actId="1076"/>
          <ac:picMkLst>
            <pc:docMk/>
            <pc:sldMk cId="3756076367" sldId="301"/>
            <ac:picMk id="44" creationId="{55B2F7CB-A5B6-40BF-A402-92FF79940EBE}"/>
          </ac:picMkLst>
        </pc:picChg>
        <pc:picChg chg="mod ord">
          <ac:chgData name="li bo" userId="86e360d6c7446f46" providerId="LiveId" clId="{B9A1CC41-973B-414B-B4B5-2641831FFD07}" dt="2022-08-12T07:43:09.600" v="12770" actId="1076"/>
          <ac:picMkLst>
            <pc:docMk/>
            <pc:sldMk cId="3756076367" sldId="301"/>
            <ac:picMk id="46" creationId="{37DBD86B-7963-4C34-91B8-6EA869532871}"/>
          </ac:picMkLst>
        </pc:picChg>
      </pc:sldChg>
      <pc:sldChg chg="addSp delSp modSp add mod modAnim">
        <pc:chgData name="li bo" userId="86e360d6c7446f46" providerId="LiveId" clId="{B9A1CC41-973B-414B-B4B5-2641831FFD07}" dt="2022-09-10T00:59:06.604" v="45395"/>
        <pc:sldMkLst>
          <pc:docMk/>
          <pc:sldMk cId="1164516388" sldId="302"/>
        </pc:sldMkLst>
        <pc:spChg chg="mod">
          <ac:chgData name="li bo" userId="86e360d6c7446f46" providerId="LiveId" clId="{B9A1CC41-973B-414B-B4B5-2641831FFD07}" dt="2022-08-12T07:19:55.445" v="12396"/>
          <ac:spMkLst>
            <pc:docMk/>
            <pc:sldMk cId="1164516388" sldId="302"/>
            <ac:spMk id="2" creationId="{0C75C674-70A3-4942-B8AC-01028A4EC8A8}"/>
          </ac:spMkLst>
        </pc:spChg>
        <pc:spChg chg="add mod">
          <ac:chgData name="li bo" userId="86e360d6c7446f46" providerId="LiveId" clId="{B9A1CC41-973B-414B-B4B5-2641831FFD07}" dt="2022-08-12T10:04:22.901" v="14885" actId="1076"/>
          <ac:spMkLst>
            <pc:docMk/>
            <pc:sldMk cId="1164516388" sldId="302"/>
            <ac:spMk id="11" creationId="{6739E8ED-9F8F-42C2-AB36-4ED74587740D}"/>
          </ac:spMkLst>
        </pc:spChg>
        <pc:grpChg chg="add mod ord">
          <ac:chgData name="li bo" userId="86e360d6c7446f46" providerId="LiveId" clId="{B9A1CC41-973B-414B-B4B5-2641831FFD07}" dt="2022-08-12T08:03:26.676" v="12982" actId="1076"/>
          <ac:grpSpMkLst>
            <pc:docMk/>
            <pc:sldMk cId="1164516388" sldId="302"/>
            <ac:grpSpMk id="35" creationId="{FDB417EA-DE2B-4BBD-8377-1D7F89E89022}"/>
          </ac:grpSpMkLst>
        </pc:grpChg>
        <pc:picChg chg="add del mod">
          <ac:chgData name="li bo" userId="86e360d6c7446f46" providerId="LiveId" clId="{B9A1CC41-973B-414B-B4B5-2641831FFD07}" dt="2022-08-12T07:26:40.144" v="12474" actId="478"/>
          <ac:picMkLst>
            <pc:docMk/>
            <pc:sldMk cId="1164516388" sldId="302"/>
            <ac:picMk id="4" creationId="{90670CC7-0BC8-4156-9C1F-1F2E9D246EED}"/>
          </ac:picMkLst>
        </pc:picChg>
        <pc:picChg chg="add del mod">
          <ac:chgData name="li bo" userId="86e360d6c7446f46" providerId="LiveId" clId="{B9A1CC41-973B-414B-B4B5-2641831FFD07}" dt="2022-08-12T07:25:20.153" v="12460" actId="478"/>
          <ac:picMkLst>
            <pc:docMk/>
            <pc:sldMk cId="1164516388" sldId="302"/>
            <ac:picMk id="6" creationId="{DE99A786-FC8B-4FA3-BA48-4C8F96AB97F3}"/>
          </ac:picMkLst>
        </pc:picChg>
        <pc:picChg chg="add del mod">
          <ac:chgData name="li bo" userId="86e360d6c7446f46" providerId="LiveId" clId="{B9A1CC41-973B-414B-B4B5-2641831FFD07}" dt="2022-08-12T07:25:21.219" v="12461" actId="478"/>
          <ac:picMkLst>
            <pc:docMk/>
            <pc:sldMk cId="1164516388" sldId="302"/>
            <ac:picMk id="7" creationId="{7F07B877-B822-4285-BA23-113869013C98}"/>
          </ac:picMkLst>
        </pc:picChg>
        <pc:picChg chg="del">
          <ac:chgData name="li bo" userId="86e360d6c7446f46" providerId="LiveId" clId="{B9A1CC41-973B-414B-B4B5-2641831FFD07}" dt="2022-08-12T04:13:49.792" v="11938" actId="478"/>
          <ac:picMkLst>
            <pc:docMk/>
            <pc:sldMk cId="1164516388" sldId="302"/>
            <ac:picMk id="8" creationId="{5F878B03-A8FA-43CF-9850-D54C11A45AF8}"/>
          </ac:picMkLst>
        </pc:picChg>
        <pc:picChg chg="del">
          <ac:chgData name="li bo" userId="86e360d6c7446f46" providerId="LiveId" clId="{B9A1CC41-973B-414B-B4B5-2641831FFD07}" dt="2022-08-12T04:13:49.792" v="11938" actId="478"/>
          <ac:picMkLst>
            <pc:docMk/>
            <pc:sldMk cId="1164516388" sldId="302"/>
            <ac:picMk id="9" creationId="{675EC4CD-07ED-4DE0-9552-A66497BB71C7}"/>
          </ac:picMkLst>
        </pc:picChg>
        <pc:picChg chg="del">
          <ac:chgData name="li bo" userId="86e360d6c7446f46" providerId="LiveId" clId="{B9A1CC41-973B-414B-B4B5-2641831FFD07}" dt="2022-08-12T04:13:49.792" v="11938" actId="478"/>
          <ac:picMkLst>
            <pc:docMk/>
            <pc:sldMk cId="1164516388" sldId="302"/>
            <ac:picMk id="10" creationId="{3FE1ABD4-433A-47E8-A9AD-96F58EC23452}"/>
          </ac:picMkLst>
        </pc:picChg>
        <pc:picChg chg="del mod">
          <ac:chgData name="li bo" userId="86e360d6c7446f46" providerId="LiveId" clId="{B9A1CC41-973B-414B-B4B5-2641831FFD07}" dt="2022-08-12T07:30:35.186" v="12504" actId="478"/>
          <ac:picMkLst>
            <pc:docMk/>
            <pc:sldMk cId="1164516388" sldId="302"/>
            <ac:picMk id="12" creationId="{96C3FC89-2900-48D2-B5E1-5D4F69DCD125}"/>
          </ac:picMkLst>
        </pc:picChg>
        <pc:picChg chg="add mod ord">
          <ac:chgData name="li bo" userId="86e360d6c7446f46" providerId="LiveId" clId="{B9A1CC41-973B-414B-B4B5-2641831FFD07}" dt="2022-08-12T07:40:23.024" v="12701" actId="164"/>
          <ac:picMkLst>
            <pc:docMk/>
            <pc:sldMk cId="1164516388" sldId="302"/>
            <ac:picMk id="14" creationId="{14D430CA-F686-45B0-9991-67B9740CA8BE}"/>
          </ac:picMkLst>
        </pc:picChg>
        <pc:picChg chg="del mod ord">
          <ac:chgData name="li bo" userId="86e360d6c7446f46" providerId="LiveId" clId="{B9A1CC41-973B-414B-B4B5-2641831FFD07}" dt="2022-08-12T07:31:11.325" v="12519" actId="478"/>
          <ac:picMkLst>
            <pc:docMk/>
            <pc:sldMk cId="1164516388" sldId="302"/>
            <ac:picMk id="16" creationId="{40CD83FE-C67B-41AB-A400-BDCB06F8C906}"/>
          </ac:picMkLst>
        </pc:picChg>
        <pc:picChg chg="del mod ord">
          <ac:chgData name="li bo" userId="86e360d6c7446f46" providerId="LiveId" clId="{B9A1CC41-973B-414B-B4B5-2641831FFD07}" dt="2022-08-12T07:31:25.912" v="12534" actId="478"/>
          <ac:picMkLst>
            <pc:docMk/>
            <pc:sldMk cId="1164516388" sldId="302"/>
            <ac:picMk id="18" creationId="{F113C09E-8ED7-4BC5-99C2-A7A4FF3BC738}"/>
          </ac:picMkLst>
        </pc:picChg>
        <pc:picChg chg="del mod ord">
          <ac:chgData name="li bo" userId="86e360d6c7446f46" providerId="LiveId" clId="{B9A1CC41-973B-414B-B4B5-2641831FFD07}" dt="2022-08-12T07:34:30.438" v="12564" actId="478"/>
          <ac:picMkLst>
            <pc:docMk/>
            <pc:sldMk cId="1164516388" sldId="302"/>
            <ac:picMk id="20" creationId="{20CEC499-8DF3-4A63-B1BC-49E9FAC11142}"/>
          </ac:picMkLst>
        </pc:picChg>
        <pc:picChg chg="mod">
          <ac:chgData name="li bo" userId="86e360d6c7446f46" providerId="LiveId" clId="{B9A1CC41-973B-414B-B4B5-2641831FFD07}" dt="2022-08-12T08:03:26.676" v="12982" actId="1076"/>
          <ac:picMkLst>
            <pc:docMk/>
            <pc:sldMk cId="1164516388" sldId="302"/>
            <ac:picMk id="22" creationId="{A22B17BD-7379-4873-8A5E-C45F703CB3DF}"/>
          </ac:picMkLst>
        </pc:picChg>
        <pc:picChg chg="del mod ord">
          <ac:chgData name="li bo" userId="86e360d6c7446f46" providerId="LiveId" clId="{B9A1CC41-973B-414B-B4B5-2641831FFD07}" dt="2022-08-12T07:34:49.246" v="12580" actId="478"/>
          <ac:picMkLst>
            <pc:docMk/>
            <pc:sldMk cId="1164516388" sldId="302"/>
            <ac:picMk id="24" creationId="{1EB87DC7-4A4D-4AD0-8A12-D09B134C5E4C}"/>
          </ac:picMkLst>
        </pc:picChg>
        <pc:picChg chg="del mod ord">
          <ac:chgData name="li bo" userId="86e360d6c7446f46" providerId="LiveId" clId="{B9A1CC41-973B-414B-B4B5-2641831FFD07}" dt="2022-08-12T07:35:04.779" v="12596" actId="478"/>
          <ac:picMkLst>
            <pc:docMk/>
            <pc:sldMk cId="1164516388" sldId="302"/>
            <ac:picMk id="26" creationId="{48A5FB49-330D-47A7-A8A2-2C925FBA2A99}"/>
          </ac:picMkLst>
        </pc:picChg>
        <pc:picChg chg="del mod ord">
          <ac:chgData name="li bo" userId="86e360d6c7446f46" providerId="LiveId" clId="{B9A1CC41-973B-414B-B4B5-2641831FFD07}" dt="2022-08-12T07:35:13.232" v="12612" actId="478"/>
          <ac:picMkLst>
            <pc:docMk/>
            <pc:sldMk cId="1164516388" sldId="302"/>
            <ac:picMk id="28" creationId="{129548A9-C205-40F3-9024-E538DA8E5006}"/>
          </ac:picMkLst>
        </pc:picChg>
        <pc:picChg chg="del mod ord">
          <ac:chgData name="li bo" userId="86e360d6c7446f46" providerId="LiveId" clId="{B9A1CC41-973B-414B-B4B5-2641831FFD07}" dt="2022-08-12T07:39:56.235" v="12691" actId="478"/>
          <ac:picMkLst>
            <pc:docMk/>
            <pc:sldMk cId="1164516388" sldId="302"/>
            <ac:picMk id="30" creationId="{47DE9ABE-FC88-45A0-A20A-43BCA44831C0}"/>
          </ac:picMkLst>
        </pc:picChg>
        <pc:picChg chg="mod ord">
          <ac:chgData name="li bo" userId="86e360d6c7446f46" providerId="LiveId" clId="{B9A1CC41-973B-414B-B4B5-2641831FFD07}" dt="2022-08-12T08:03:26.676" v="12982" actId="1076"/>
          <ac:picMkLst>
            <pc:docMk/>
            <pc:sldMk cId="1164516388" sldId="302"/>
            <ac:picMk id="32" creationId="{C57AC70E-A05C-4DA6-AD0F-92115C05DD55}"/>
          </ac:picMkLst>
        </pc:picChg>
        <pc:picChg chg="add mod">
          <ac:chgData name="li bo" userId="86e360d6c7446f46" providerId="LiveId" clId="{B9A1CC41-973B-414B-B4B5-2641831FFD07}" dt="2022-08-12T07:40:23.024" v="12701" actId="164"/>
          <ac:picMkLst>
            <pc:docMk/>
            <pc:sldMk cId="1164516388" sldId="302"/>
            <ac:picMk id="34" creationId="{EF05A1FB-F4C2-4E2D-A3C0-3B8D0E2BE6EF}"/>
          </ac:picMkLst>
        </pc:picChg>
        <pc:picChg chg="add del mod">
          <ac:chgData name="li bo" userId="86e360d6c7446f46" providerId="LiveId" clId="{B9A1CC41-973B-414B-B4B5-2641831FFD07}" dt="2022-08-12T07:41:10.293" v="12726" actId="478"/>
          <ac:picMkLst>
            <pc:docMk/>
            <pc:sldMk cId="1164516388" sldId="302"/>
            <ac:picMk id="36" creationId="{F86AEF4B-DF7A-4CA7-8C24-C3DF7CACE716}"/>
          </ac:picMkLst>
        </pc:picChg>
        <pc:picChg chg="del mod ord">
          <ac:chgData name="li bo" userId="86e360d6c7446f46" providerId="LiveId" clId="{B9A1CC41-973B-414B-B4B5-2641831FFD07}" dt="2022-08-12T08:11:56.153" v="13090" actId="478"/>
          <ac:picMkLst>
            <pc:docMk/>
            <pc:sldMk cId="1164516388" sldId="302"/>
            <ac:picMk id="38" creationId="{D1F2ABB4-6762-4798-AA8B-1FC6DA744E90}"/>
          </ac:picMkLst>
        </pc:picChg>
        <pc:picChg chg="del mod">
          <ac:chgData name="li bo" userId="86e360d6c7446f46" providerId="LiveId" clId="{B9A1CC41-973B-414B-B4B5-2641831FFD07}" dt="2022-08-12T07:46:01.443" v="12801" actId="478"/>
          <ac:picMkLst>
            <pc:docMk/>
            <pc:sldMk cId="1164516388" sldId="302"/>
            <ac:picMk id="40" creationId="{C68C26B7-4D7F-4128-8BD2-06E3A2630A6B}"/>
          </ac:picMkLst>
        </pc:picChg>
        <pc:picChg chg="del mod ord">
          <ac:chgData name="li bo" userId="86e360d6c7446f46" providerId="LiveId" clId="{B9A1CC41-973B-414B-B4B5-2641831FFD07}" dt="2022-08-12T07:46:32.926" v="12818" actId="478"/>
          <ac:picMkLst>
            <pc:docMk/>
            <pc:sldMk cId="1164516388" sldId="302"/>
            <ac:picMk id="42" creationId="{FA50C5A3-7B43-451C-A1E7-45E08590B63E}"/>
          </ac:picMkLst>
        </pc:picChg>
        <pc:picChg chg="del mod ord">
          <ac:chgData name="li bo" userId="86e360d6c7446f46" providerId="LiveId" clId="{B9A1CC41-973B-414B-B4B5-2641831FFD07}" dt="2022-08-12T07:46:42.685" v="12833" actId="478"/>
          <ac:picMkLst>
            <pc:docMk/>
            <pc:sldMk cId="1164516388" sldId="302"/>
            <ac:picMk id="44" creationId="{A577BF73-9CF3-48EE-9B93-F8CA71901FDE}"/>
          </ac:picMkLst>
        </pc:picChg>
        <pc:picChg chg="del mod ord">
          <ac:chgData name="li bo" userId="86e360d6c7446f46" providerId="LiveId" clId="{B9A1CC41-973B-414B-B4B5-2641831FFD07}" dt="2022-08-12T08:35:02.969" v="13385" actId="478"/>
          <ac:picMkLst>
            <pc:docMk/>
            <pc:sldMk cId="1164516388" sldId="302"/>
            <ac:picMk id="46" creationId="{0501E71E-A92B-4D0E-BFA6-00BE9BFDACDD}"/>
          </ac:picMkLst>
        </pc:picChg>
        <pc:picChg chg="add del mod">
          <ac:chgData name="li bo" userId="86e360d6c7446f46" providerId="LiveId" clId="{B9A1CC41-973B-414B-B4B5-2641831FFD07}" dt="2022-08-12T07:49:20.721" v="12890" actId="478"/>
          <ac:picMkLst>
            <pc:docMk/>
            <pc:sldMk cId="1164516388" sldId="302"/>
            <ac:picMk id="47" creationId="{46D80FFE-6B9D-4D39-A155-85702FCBB17C}"/>
          </ac:picMkLst>
        </pc:picChg>
        <pc:picChg chg="del mod ord">
          <ac:chgData name="li bo" userId="86e360d6c7446f46" providerId="LiveId" clId="{B9A1CC41-973B-414B-B4B5-2641831FFD07}" dt="2022-08-12T07:57:34.716" v="12904" actId="478"/>
          <ac:picMkLst>
            <pc:docMk/>
            <pc:sldMk cId="1164516388" sldId="302"/>
            <ac:picMk id="49" creationId="{43945D82-DB1D-41E3-8E9B-4BCB66364F8D}"/>
          </ac:picMkLst>
        </pc:picChg>
        <pc:picChg chg="del mod ord">
          <ac:chgData name="li bo" userId="86e360d6c7446f46" providerId="LiveId" clId="{B9A1CC41-973B-414B-B4B5-2641831FFD07}" dt="2022-08-12T07:57:59.256" v="12918" actId="478"/>
          <ac:picMkLst>
            <pc:docMk/>
            <pc:sldMk cId="1164516388" sldId="302"/>
            <ac:picMk id="51" creationId="{2FEAF75D-A7D3-48B4-AE24-1CF673B361BE}"/>
          </ac:picMkLst>
        </pc:picChg>
        <pc:picChg chg="del mod ord">
          <ac:chgData name="li bo" userId="86e360d6c7446f46" providerId="LiveId" clId="{B9A1CC41-973B-414B-B4B5-2641831FFD07}" dt="2022-08-12T09:06:40.350" v="13966" actId="478"/>
          <ac:picMkLst>
            <pc:docMk/>
            <pc:sldMk cId="1164516388" sldId="302"/>
            <ac:picMk id="53" creationId="{C6DC6B60-2B65-401A-AA8E-C8B2B87D74CA}"/>
          </ac:picMkLst>
        </pc:picChg>
        <pc:picChg chg="add del mod">
          <ac:chgData name="li bo" userId="86e360d6c7446f46" providerId="LiveId" clId="{B9A1CC41-973B-414B-B4B5-2641831FFD07}" dt="2022-08-12T07:59:35.184" v="12936" actId="478"/>
          <ac:picMkLst>
            <pc:docMk/>
            <pc:sldMk cId="1164516388" sldId="302"/>
            <ac:picMk id="54" creationId="{C1816F09-A1CF-4D62-A16C-0B4BCE5DEB33}"/>
          </ac:picMkLst>
        </pc:picChg>
        <pc:picChg chg="del mod ord">
          <ac:chgData name="li bo" userId="86e360d6c7446f46" providerId="LiveId" clId="{B9A1CC41-973B-414B-B4B5-2641831FFD07}" dt="2022-08-12T08:02:19.089" v="12977" actId="478"/>
          <ac:picMkLst>
            <pc:docMk/>
            <pc:sldMk cId="1164516388" sldId="302"/>
            <ac:picMk id="56" creationId="{C9DB4DB8-DFD5-4F8B-92B9-6ADD886805F8}"/>
          </ac:picMkLst>
        </pc:picChg>
        <pc:picChg chg="del mod ord">
          <ac:chgData name="li bo" userId="86e360d6c7446f46" providerId="LiveId" clId="{B9A1CC41-973B-414B-B4B5-2641831FFD07}" dt="2022-08-12T08:57:13.200" v="13815" actId="478"/>
          <ac:picMkLst>
            <pc:docMk/>
            <pc:sldMk cId="1164516388" sldId="302"/>
            <ac:picMk id="58" creationId="{8924364B-FA20-461B-A28C-EADA021B6321}"/>
          </ac:picMkLst>
        </pc:picChg>
        <pc:picChg chg="del mod ord">
          <ac:chgData name="li bo" userId="86e360d6c7446f46" providerId="LiveId" clId="{B9A1CC41-973B-414B-B4B5-2641831FFD07}" dt="2022-08-12T08:12:02.774" v="13107" actId="478"/>
          <ac:picMkLst>
            <pc:docMk/>
            <pc:sldMk cId="1164516388" sldId="302"/>
            <ac:picMk id="60" creationId="{6D3250AD-6A26-4F8F-A28B-35E5B5A1E814}"/>
          </ac:picMkLst>
        </pc:picChg>
        <pc:picChg chg="mod ord">
          <ac:chgData name="li bo" userId="86e360d6c7446f46" providerId="LiveId" clId="{B9A1CC41-973B-414B-B4B5-2641831FFD07}" dt="2022-08-12T08:12:02.775" v="13109" actId="962"/>
          <ac:picMkLst>
            <pc:docMk/>
            <pc:sldMk cId="1164516388" sldId="302"/>
            <ac:picMk id="62" creationId="{156630CD-CA86-4221-8990-F607743C9762}"/>
          </ac:picMkLst>
        </pc:picChg>
        <pc:picChg chg="del mod ord">
          <ac:chgData name="li bo" userId="86e360d6c7446f46" providerId="LiveId" clId="{B9A1CC41-973B-414B-B4B5-2641831FFD07}" dt="2022-08-12T09:07:08.090" v="13982" actId="478"/>
          <ac:picMkLst>
            <pc:docMk/>
            <pc:sldMk cId="1164516388" sldId="302"/>
            <ac:picMk id="64" creationId="{013CD33B-E02C-4755-B02E-516BCD47C01C}"/>
          </ac:picMkLst>
        </pc:picChg>
        <pc:picChg chg="del mod ord">
          <ac:chgData name="li bo" userId="86e360d6c7446f46" providerId="LiveId" clId="{B9A1CC41-973B-414B-B4B5-2641831FFD07}" dt="2022-08-12T09:07:19.174" v="13996" actId="478"/>
          <ac:picMkLst>
            <pc:docMk/>
            <pc:sldMk cId="1164516388" sldId="302"/>
            <ac:picMk id="66" creationId="{3A7FD0EE-2D3F-4CFB-8489-0EB8E5C1D183}"/>
          </ac:picMkLst>
        </pc:picChg>
        <pc:picChg chg="mod ord">
          <ac:chgData name="li bo" userId="86e360d6c7446f46" providerId="LiveId" clId="{B9A1CC41-973B-414B-B4B5-2641831FFD07}" dt="2022-08-12T10:04:22.901" v="14885" actId="1076"/>
          <ac:picMkLst>
            <pc:docMk/>
            <pc:sldMk cId="1164516388" sldId="302"/>
            <ac:picMk id="68" creationId="{F68B8201-65ED-4129-8D7A-4FB4A7A1B63D}"/>
          </ac:picMkLst>
        </pc:picChg>
        <pc:picChg chg="mod ord">
          <ac:chgData name="li bo" userId="86e360d6c7446f46" providerId="LiveId" clId="{B9A1CC41-973B-414B-B4B5-2641831FFD07}" dt="2022-08-12T10:04:22.901" v="14885" actId="1076"/>
          <ac:picMkLst>
            <pc:docMk/>
            <pc:sldMk cId="1164516388" sldId="302"/>
            <ac:picMk id="70" creationId="{6809A734-44A3-43A0-A7E2-C5AF1A26C171}"/>
          </ac:picMkLst>
        </pc:picChg>
        <pc:picChg chg="mod ord">
          <ac:chgData name="li bo" userId="86e360d6c7446f46" providerId="LiveId" clId="{B9A1CC41-973B-414B-B4B5-2641831FFD07}" dt="2022-08-12T10:04:22.901" v="14885" actId="1076"/>
          <ac:picMkLst>
            <pc:docMk/>
            <pc:sldMk cId="1164516388" sldId="302"/>
            <ac:picMk id="72" creationId="{8C464AA1-813F-464D-9801-BDDF04A03146}"/>
          </ac:picMkLst>
        </pc:picChg>
      </pc:sldChg>
      <pc:sldChg chg="addSp delSp modSp add mod modAnim">
        <pc:chgData name="li bo" userId="86e360d6c7446f46" providerId="LiveId" clId="{B9A1CC41-973B-414B-B4B5-2641831FFD07}" dt="2022-09-09T15:32:44.423" v="45387"/>
        <pc:sldMkLst>
          <pc:docMk/>
          <pc:sldMk cId="472678007" sldId="303"/>
        </pc:sldMkLst>
        <pc:spChg chg="mod">
          <ac:chgData name="li bo" userId="86e360d6c7446f46" providerId="LiveId" clId="{B9A1CC41-973B-414B-B4B5-2641831FFD07}" dt="2022-08-12T04:33:04.547" v="12177"/>
          <ac:spMkLst>
            <pc:docMk/>
            <pc:sldMk cId="472678007" sldId="303"/>
            <ac:spMk id="2" creationId="{0C75C674-70A3-4942-B8AC-01028A4EC8A8}"/>
          </ac:spMkLst>
        </pc:spChg>
        <pc:spChg chg="add del mod">
          <ac:chgData name="li bo" userId="86e360d6c7446f46" providerId="LiveId" clId="{B9A1CC41-973B-414B-B4B5-2641831FFD07}" dt="2022-08-12T04:32:47.278" v="12172" actId="478"/>
          <ac:spMkLst>
            <pc:docMk/>
            <pc:sldMk cId="472678007" sldId="303"/>
            <ac:spMk id="4" creationId="{05D94817-AE0F-44D3-B105-ED57137C846B}"/>
          </ac:spMkLst>
        </pc:spChg>
        <pc:spChg chg="del">
          <ac:chgData name="li bo" userId="86e360d6c7446f46" providerId="LiveId" clId="{B9A1CC41-973B-414B-B4B5-2641831FFD07}" dt="2022-08-12T04:32:45.589" v="12171" actId="478"/>
          <ac:spMkLst>
            <pc:docMk/>
            <pc:sldMk cId="472678007" sldId="303"/>
            <ac:spMk id="29" creationId="{62EC2DB3-0BA9-4C94-A000-6C04A33B9F3B}"/>
          </ac:spMkLst>
        </pc:spChg>
        <pc:grpChg chg="del">
          <ac:chgData name="li bo" userId="86e360d6c7446f46" providerId="LiveId" clId="{B9A1CC41-973B-414B-B4B5-2641831FFD07}" dt="2022-08-12T04:32:42.142" v="12167" actId="478"/>
          <ac:grpSpMkLst>
            <pc:docMk/>
            <pc:sldMk cId="472678007" sldId="303"/>
            <ac:grpSpMk id="32" creationId="{3F1AC7B6-2FF9-4A9F-A79D-CCD5349F876C}"/>
          </ac:grpSpMkLst>
        </pc:grpChg>
        <pc:picChg chg="del">
          <ac:chgData name="li bo" userId="86e360d6c7446f46" providerId="LiveId" clId="{B9A1CC41-973B-414B-B4B5-2641831FFD07}" dt="2022-08-12T04:32:42.142" v="12167" actId="478"/>
          <ac:picMkLst>
            <pc:docMk/>
            <pc:sldMk cId="472678007" sldId="303"/>
            <ac:picMk id="9" creationId="{8597DA5E-8FB9-45AA-9592-3595C4EDB239}"/>
          </ac:picMkLst>
        </pc:picChg>
        <pc:picChg chg="del">
          <ac:chgData name="li bo" userId="86e360d6c7446f46" providerId="LiveId" clId="{B9A1CC41-973B-414B-B4B5-2641831FFD07}" dt="2022-08-12T04:32:42.620" v="12168" actId="478"/>
          <ac:picMkLst>
            <pc:docMk/>
            <pc:sldMk cId="472678007" sldId="303"/>
            <ac:picMk id="10" creationId="{215AEAE0-0C03-43E1-AD5A-A0E2956660AC}"/>
          </ac:picMkLst>
        </pc:picChg>
        <pc:picChg chg="add mod">
          <ac:chgData name="li bo" userId="86e360d6c7446f46" providerId="LiveId" clId="{B9A1CC41-973B-414B-B4B5-2641831FFD07}" dt="2022-08-12T05:16:36.561" v="12206" actId="1076"/>
          <ac:picMkLst>
            <pc:docMk/>
            <pc:sldMk cId="472678007" sldId="303"/>
            <ac:picMk id="14" creationId="{7F6D0C3F-F3BB-4F5D-B9B3-B0335812B02B}"/>
          </ac:picMkLst>
        </pc:picChg>
        <pc:picChg chg="add del mod">
          <ac:chgData name="li bo" userId="86e360d6c7446f46" providerId="LiveId" clId="{B9A1CC41-973B-414B-B4B5-2641831FFD07}" dt="2022-08-12T05:16:37.217" v="12208" actId="478"/>
          <ac:picMkLst>
            <pc:docMk/>
            <pc:sldMk cId="472678007" sldId="303"/>
            <ac:picMk id="15" creationId="{E0038616-51FF-4D7B-AEC1-FBAD518849CD}"/>
          </ac:picMkLst>
        </pc:picChg>
        <pc:picChg chg="add mod">
          <ac:chgData name="li bo" userId="86e360d6c7446f46" providerId="LiveId" clId="{B9A1CC41-973B-414B-B4B5-2641831FFD07}" dt="2022-08-12T05:16:36.809" v="12207" actId="1076"/>
          <ac:picMkLst>
            <pc:docMk/>
            <pc:sldMk cId="472678007" sldId="303"/>
            <ac:picMk id="16" creationId="{AF44BDD5-FBCB-4604-8317-6C32FBD56FA0}"/>
          </ac:picMkLst>
        </pc:picChg>
        <pc:picChg chg="add mod">
          <ac:chgData name="li bo" userId="86e360d6c7446f46" providerId="LiveId" clId="{B9A1CC41-973B-414B-B4B5-2641831FFD07}" dt="2022-08-12T05:16:36.561" v="12206" actId="1076"/>
          <ac:picMkLst>
            <pc:docMk/>
            <pc:sldMk cId="472678007" sldId="303"/>
            <ac:picMk id="17" creationId="{8E372773-FE9A-467A-9C97-37509A307668}"/>
          </ac:picMkLst>
        </pc:picChg>
        <pc:picChg chg="add del mod">
          <ac:chgData name="li bo" userId="86e360d6c7446f46" providerId="LiveId" clId="{B9A1CC41-973B-414B-B4B5-2641831FFD07}" dt="2022-08-12T05:16:37.217" v="12208" actId="478"/>
          <ac:picMkLst>
            <pc:docMk/>
            <pc:sldMk cId="472678007" sldId="303"/>
            <ac:picMk id="18" creationId="{67BAE54F-76E4-4E6E-8333-DBF40533BFD8}"/>
          </ac:picMkLst>
        </pc:picChg>
        <pc:picChg chg="add mod">
          <ac:chgData name="li bo" userId="86e360d6c7446f46" providerId="LiveId" clId="{B9A1CC41-973B-414B-B4B5-2641831FFD07}" dt="2022-08-12T05:16:36.809" v="12207" actId="1076"/>
          <ac:picMkLst>
            <pc:docMk/>
            <pc:sldMk cId="472678007" sldId="303"/>
            <ac:picMk id="19" creationId="{78D04BAA-1BDE-4B0D-BDB2-DAA6E0D0139D}"/>
          </ac:picMkLst>
        </pc:picChg>
        <pc:picChg chg="del">
          <ac:chgData name="li bo" userId="86e360d6c7446f46" providerId="LiveId" clId="{B9A1CC41-973B-414B-B4B5-2641831FFD07}" dt="2022-08-12T04:32:47.621" v="12173" actId="478"/>
          <ac:picMkLst>
            <pc:docMk/>
            <pc:sldMk cId="472678007" sldId="303"/>
            <ac:picMk id="26" creationId="{476E8A3D-233B-4D07-BCF9-7EEC8CF9869E}"/>
          </ac:picMkLst>
        </pc:picChg>
        <pc:picChg chg="del">
          <ac:chgData name="li bo" userId="86e360d6c7446f46" providerId="LiveId" clId="{B9A1CC41-973B-414B-B4B5-2641831FFD07}" dt="2022-08-12T04:32:43.246" v="12169" actId="478"/>
          <ac:picMkLst>
            <pc:docMk/>
            <pc:sldMk cId="472678007" sldId="303"/>
            <ac:picMk id="38" creationId="{C726AF99-CB85-403D-9EFF-198841FCB06B}"/>
          </ac:picMkLst>
        </pc:picChg>
        <pc:picChg chg="del">
          <ac:chgData name="li bo" userId="86e360d6c7446f46" providerId="LiveId" clId="{B9A1CC41-973B-414B-B4B5-2641831FFD07}" dt="2022-08-12T04:32:43.742" v="12170" actId="478"/>
          <ac:picMkLst>
            <pc:docMk/>
            <pc:sldMk cId="472678007" sldId="303"/>
            <ac:picMk id="40" creationId="{805F3B3B-3499-4F3A-8E98-09C29B6A6E5E}"/>
          </ac:picMkLst>
        </pc:picChg>
      </pc:sldChg>
      <pc:sldChg chg="addSp delSp modSp add mod modAnim modNotesTx">
        <pc:chgData name="li bo" userId="86e360d6c7446f46" providerId="LiveId" clId="{B9A1CC41-973B-414B-B4B5-2641831FFD07}" dt="2022-09-18T12:03:21.235" v="46486" actId="20577"/>
        <pc:sldMkLst>
          <pc:docMk/>
          <pc:sldMk cId="413003327" sldId="304"/>
        </pc:sldMkLst>
        <pc:spChg chg="mod">
          <ac:chgData name="li bo" userId="86e360d6c7446f46" providerId="LiveId" clId="{B9A1CC41-973B-414B-B4B5-2641831FFD07}" dt="2022-08-12T04:33:57.241" v="12183"/>
          <ac:spMkLst>
            <pc:docMk/>
            <pc:sldMk cId="413003327" sldId="304"/>
            <ac:spMk id="2" creationId="{0C75C674-70A3-4942-B8AC-01028A4EC8A8}"/>
          </ac:spMkLst>
        </pc:spChg>
        <pc:spChg chg="add mod">
          <ac:chgData name="li bo" userId="86e360d6c7446f46" providerId="LiveId" clId="{B9A1CC41-973B-414B-B4B5-2641831FFD07}" dt="2022-08-12T05:24:17.285" v="12275" actId="1076"/>
          <ac:spMkLst>
            <pc:docMk/>
            <pc:sldMk cId="413003327" sldId="304"/>
            <ac:spMk id="31" creationId="{36E30C9F-EE97-4759-81D1-5DC67A9427EF}"/>
          </ac:spMkLst>
        </pc:spChg>
        <pc:spChg chg="add mod">
          <ac:chgData name="li bo" userId="86e360d6c7446f46" providerId="LiveId" clId="{B9A1CC41-973B-414B-B4B5-2641831FFD07}" dt="2022-08-12T05:24:17.285" v="12275" actId="1076"/>
          <ac:spMkLst>
            <pc:docMk/>
            <pc:sldMk cId="413003327" sldId="304"/>
            <ac:spMk id="32" creationId="{A8EB408F-140B-4B64-A1A1-E83C6FB61203}"/>
          </ac:spMkLst>
        </pc:spChg>
        <pc:grpChg chg="add del mod">
          <ac:chgData name="li bo" userId="86e360d6c7446f46" providerId="LiveId" clId="{B9A1CC41-973B-414B-B4B5-2641831FFD07}" dt="2022-08-12T05:19:43.695" v="12209" actId="478"/>
          <ac:grpSpMkLst>
            <pc:docMk/>
            <pc:sldMk cId="413003327" sldId="304"/>
            <ac:grpSpMk id="9" creationId="{2A27C04E-199A-48F2-B382-AF333FB9DE36}"/>
          </ac:grpSpMkLst>
        </pc:grpChg>
        <pc:grpChg chg="add del mod">
          <ac:chgData name="li bo" userId="86e360d6c7446f46" providerId="LiveId" clId="{B9A1CC41-973B-414B-B4B5-2641831FFD07}" dt="2022-08-12T05:19:43.695" v="12209" actId="478"/>
          <ac:grpSpMkLst>
            <pc:docMk/>
            <pc:sldMk cId="413003327" sldId="304"/>
            <ac:grpSpMk id="12" creationId="{3C7ED5C4-DF6F-4E71-B175-590A9F8B4722}"/>
          </ac:grpSpMkLst>
        </pc:grpChg>
        <pc:grpChg chg="add del mod">
          <ac:chgData name="li bo" userId="86e360d6c7446f46" providerId="LiveId" clId="{B9A1CC41-973B-414B-B4B5-2641831FFD07}" dt="2022-08-12T04:36:51.397" v="12191" actId="478"/>
          <ac:grpSpMkLst>
            <pc:docMk/>
            <pc:sldMk cId="413003327" sldId="304"/>
            <ac:grpSpMk id="21" creationId="{D796B092-57CC-4C14-BB33-CAAC6BF72F7D}"/>
          </ac:grpSpMkLst>
        </pc:grpChg>
        <pc:grpChg chg="add del mod">
          <ac:chgData name="li bo" userId="86e360d6c7446f46" providerId="LiveId" clId="{B9A1CC41-973B-414B-B4B5-2641831FFD07}" dt="2022-08-12T05:19:55.754" v="12213" actId="165"/>
          <ac:grpSpMkLst>
            <pc:docMk/>
            <pc:sldMk cId="413003327" sldId="304"/>
            <ac:grpSpMk id="24" creationId="{FBBDD9D7-329C-4AC9-ACD3-F13C7F38984A}"/>
          </ac:grpSpMkLst>
        </pc:grpChg>
        <pc:grpChg chg="add del mod">
          <ac:chgData name="li bo" userId="86e360d6c7446f46" providerId="LiveId" clId="{B9A1CC41-973B-414B-B4B5-2641831FFD07}" dt="2022-08-12T05:19:59.037" v="12214" actId="165"/>
          <ac:grpSpMkLst>
            <pc:docMk/>
            <pc:sldMk cId="413003327" sldId="304"/>
            <ac:grpSpMk id="27" creationId="{CC0D0122-E4A5-4836-9805-C98CF08ADAF1}"/>
          </ac:grpSpMkLst>
        </pc:grpChg>
        <pc:picChg chg="mod ord">
          <ac:chgData name="li bo" userId="86e360d6c7446f46" providerId="LiveId" clId="{B9A1CC41-973B-414B-B4B5-2641831FFD07}" dt="2022-08-12T05:24:17.285" v="12275" actId="1076"/>
          <ac:picMkLst>
            <pc:docMk/>
            <pc:sldMk cId="413003327" sldId="304"/>
            <ac:picMk id="4" creationId="{E3675B83-AD0F-4AD8-A66D-405869586716}"/>
          </ac:picMkLst>
        </pc:picChg>
        <pc:picChg chg="del mod">
          <ac:chgData name="li bo" userId="86e360d6c7446f46" providerId="LiveId" clId="{B9A1CC41-973B-414B-B4B5-2641831FFD07}" dt="2022-08-12T05:27:24.597" v="12323" actId="478"/>
          <ac:picMkLst>
            <pc:docMk/>
            <pc:sldMk cId="413003327" sldId="304"/>
            <ac:picMk id="6" creationId="{4B20E2A9-408E-4D67-BBDD-7F9BDD2BA10A}"/>
          </ac:picMkLst>
        </pc:picChg>
        <pc:picChg chg="del mod ord">
          <ac:chgData name="li bo" userId="86e360d6c7446f46" providerId="LiveId" clId="{B9A1CC41-973B-414B-B4B5-2641831FFD07}" dt="2022-08-12T05:26:50.487" v="12309" actId="478"/>
          <ac:picMkLst>
            <pc:docMk/>
            <pc:sldMk cId="413003327" sldId="304"/>
            <ac:picMk id="8" creationId="{6FB18543-5074-42AA-9982-6E112103B3FD}"/>
          </ac:picMkLst>
        </pc:picChg>
        <pc:picChg chg="mod">
          <ac:chgData name="li bo" userId="86e360d6c7446f46" providerId="LiveId" clId="{B9A1CC41-973B-414B-B4B5-2641831FFD07}" dt="2022-08-12T05:16:36.271" v="12205" actId="1076"/>
          <ac:picMkLst>
            <pc:docMk/>
            <pc:sldMk cId="413003327" sldId="304"/>
            <ac:picMk id="10" creationId="{929FB360-DD7B-4445-BA2D-A6B656E92930}"/>
          </ac:picMkLst>
        </pc:picChg>
        <pc:picChg chg="mod">
          <ac:chgData name="li bo" userId="86e360d6c7446f46" providerId="LiveId" clId="{B9A1CC41-973B-414B-B4B5-2641831FFD07}" dt="2022-08-12T05:16:36.271" v="12205" actId="1076"/>
          <ac:picMkLst>
            <pc:docMk/>
            <pc:sldMk cId="413003327" sldId="304"/>
            <ac:picMk id="11" creationId="{45135ECA-6089-4173-812E-93260A3139F9}"/>
          </ac:picMkLst>
        </pc:picChg>
        <pc:picChg chg="mod">
          <ac:chgData name="li bo" userId="86e360d6c7446f46" providerId="LiveId" clId="{B9A1CC41-973B-414B-B4B5-2641831FFD07}" dt="2022-08-12T05:16:36.271" v="12205" actId="1076"/>
          <ac:picMkLst>
            <pc:docMk/>
            <pc:sldMk cId="413003327" sldId="304"/>
            <ac:picMk id="13" creationId="{58651AF1-FB2D-42E1-8B0C-9EFDCF2F8529}"/>
          </ac:picMkLst>
        </pc:picChg>
        <pc:picChg chg="del">
          <ac:chgData name="li bo" userId="86e360d6c7446f46" providerId="LiveId" clId="{B9A1CC41-973B-414B-B4B5-2641831FFD07}" dt="2022-08-12T04:33:43.525" v="12182" actId="478"/>
          <ac:picMkLst>
            <pc:docMk/>
            <pc:sldMk cId="413003327" sldId="304"/>
            <ac:picMk id="14" creationId="{7F6D0C3F-F3BB-4F5D-B9B3-B0335812B02B}"/>
          </ac:picMkLst>
        </pc:picChg>
        <pc:picChg chg="del">
          <ac:chgData name="li bo" userId="86e360d6c7446f46" providerId="LiveId" clId="{B9A1CC41-973B-414B-B4B5-2641831FFD07}" dt="2022-08-12T04:33:43.525" v="12182" actId="478"/>
          <ac:picMkLst>
            <pc:docMk/>
            <pc:sldMk cId="413003327" sldId="304"/>
            <ac:picMk id="15" creationId="{E0038616-51FF-4D7B-AEC1-FBAD518849CD}"/>
          </ac:picMkLst>
        </pc:picChg>
        <pc:picChg chg="del">
          <ac:chgData name="li bo" userId="86e360d6c7446f46" providerId="LiveId" clId="{B9A1CC41-973B-414B-B4B5-2641831FFD07}" dt="2022-08-12T04:33:43.525" v="12182" actId="478"/>
          <ac:picMkLst>
            <pc:docMk/>
            <pc:sldMk cId="413003327" sldId="304"/>
            <ac:picMk id="16" creationId="{AF44BDD5-FBCB-4604-8317-6C32FBD56FA0}"/>
          </ac:picMkLst>
        </pc:picChg>
        <pc:picChg chg="del">
          <ac:chgData name="li bo" userId="86e360d6c7446f46" providerId="LiveId" clId="{B9A1CC41-973B-414B-B4B5-2641831FFD07}" dt="2022-08-12T04:33:43.525" v="12182" actId="478"/>
          <ac:picMkLst>
            <pc:docMk/>
            <pc:sldMk cId="413003327" sldId="304"/>
            <ac:picMk id="17" creationId="{8E372773-FE9A-467A-9C97-37509A307668}"/>
          </ac:picMkLst>
        </pc:picChg>
        <pc:picChg chg="del">
          <ac:chgData name="li bo" userId="86e360d6c7446f46" providerId="LiveId" clId="{B9A1CC41-973B-414B-B4B5-2641831FFD07}" dt="2022-08-12T04:33:43.525" v="12182" actId="478"/>
          <ac:picMkLst>
            <pc:docMk/>
            <pc:sldMk cId="413003327" sldId="304"/>
            <ac:picMk id="18" creationId="{67BAE54F-76E4-4E6E-8333-DBF40533BFD8}"/>
          </ac:picMkLst>
        </pc:picChg>
        <pc:picChg chg="del">
          <ac:chgData name="li bo" userId="86e360d6c7446f46" providerId="LiveId" clId="{B9A1CC41-973B-414B-B4B5-2641831FFD07}" dt="2022-08-12T04:33:43.525" v="12182" actId="478"/>
          <ac:picMkLst>
            <pc:docMk/>
            <pc:sldMk cId="413003327" sldId="304"/>
            <ac:picMk id="19" creationId="{78D04BAA-1BDE-4B0D-BDB2-DAA6E0D0139D}"/>
          </ac:picMkLst>
        </pc:picChg>
        <pc:picChg chg="mod">
          <ac:chgData name="li bo" userId="86e360d6c7446f46" providerId="LiveId" clId="{B9A1CC41-973B-414B-B4B5-2641831FFD07}" dt="2022-08-12T05:16:36.271" v="12205" actId="1076"/>
          <ac:picMkLst>
            <pc:docMk/>
            <pc:sldMk cId="413003327" sldId="304"/>
            <ac:picMk id="20" creationId="{8D3243E2-245C-4C43-888E-5C6FB530FBFA}"/>
          </ac:picMkLst>
        </pc:picChg>
        <pc:picChg chg="mod">
          <ac:chgData name="li bo" userId="86e360d6c7446f46" providerId="LiveId" clId="{B9A1CC41-973B-414B-B4B5-2641831FFD07}" dt="2022-08-12T04:35:07.103" v="12186" actId="1076"/>
          <ac:picMkLst>
            <pc:docMk/>
            <pc:sldMk cId="413003327" sldId="304"/>
            <ac:picMk id="22" creationId="{6E884896-7AB7-4C85-9043-875416C09AA6}"/>
          </ac:picMkLst>
        </pc:picChg>
        <pc:picChg chg="mod">
          <ac:chgData name="li bo" userId="86e360d6c7446f46" providerId="LiveId" clId="{B9A1CC41-973B-414B-B4B5-2641831FFD07}" dt="2022-08-12T04:35:07.103" v="12186" actId="1076"/>
          <ac:picMkLst>
            <pc:docMk/>
            <pc:sldMk cId="413003327" sldId="304"/>
            <ac:picMk id="23" creationId="{9EFA6E28-CB1B-4426-AE32-288ED18DC877}"/>
          </ac:picMkLst>
        </pc:picChg>
        <pc:picChg chg="mod topLvl">
          <ac:chgData name="li bo" userId="86e360d6c7446f46" providerId="LiveId" clId="{B9A1CC41-973B-414B-B4B5-2641831FFD07}" dt="2022-08-12T05:24:17.285" v="12275" actId="1076"/>
          <ac:picMkLst>
            <pc:docMk/>
            <pc:sldMk cId="413003327" sldId="304"/>
            <ac:picMk id="25" creationId="{EDD4864F-E881-48EB-9BC3-2EE2528013CC}"/>
          </ac:picMkLst>
        </pc:picChg>
        <pc:picChg chg="mod topLvl">
          <ac:chgData name="li bo" userId="86e360d6c7446f46" providerId="LiveId" clId="{B9A1CC41-973B-414B-B4B5-2641831FFD07}" dt="2022-08-12T05:24:17.285" v="12275" actId="1076"/>
          <ac:picMkLst>
            <pc:docMk/>
            <pc:sldMk cId="413003327" sldId="304"/>
            <ac:picMk id="26" creationId="{E1EFD860-B648-4D71-93F5-8E8F0D3A77C3}"/>
          </ac:picMkLst>
        </pc:picChg>
        <pc:picChg chg="mod topLvl">
          <ac:chgData name="li bo" userId="86e360d6c7446f46" providerId="LiveId" clId="{B9A1CC41-973B-414B-B4B5-2641831FFD07}" dt="2022-08-12T05:24:17.285" v="12275" actId="1076"/>
          <ac:picMkLst>
            <pc:docMk/>
            <pc:sldMk cId="413003327" sldId="304"/>
            <ac:picMk id="28" creationId="{327E8ECB-CB1E-4AD9-BDC9-3D227988A096}"/>
          </ac:picMkLst>
        </pc:picChg>
        <pc:picChg chg="mod topLvl">
          <ac:chgData name="li bo" userId="86e360d6c7446f46" providerId="LiveId" clId="{B9A1CC41-973B-414B-B4B5-2641831FFD07}" dt="2022-08-12T05:24:17.285" v="12275" actId="1076"/>
          <ac:picMkLst>
            <pc:docMk/>
            <pc:sldMk cId="413003327" sldId="304"/>
            <ac:picMk id="29" creationId="{A14D3532-14B1-4220-B8A4-B241413DEF4F}"/>
          </ac:picMkLst>
        </pc:picChg>
        <pc:picChg chg="add mod">
          <ac:chgData name="li bo" userId="86e360d6c7446f46" providerId="LiveId" clId="{B9A1CC41-973B-414B-B4B5-2641831FFD07}" dt="2022-08-12T05:24:17.285" v="12275" actId="1076"/>
          <ac:picMkLst>
            <pc:docMk/>
            <pc:sldMk cId="413003327" sldId="304"/>
            <ac:picMk id="30" creationId="{C44E0F92-627B-4E70-A774-E26BAA4B60C4}"/>
          </ac:picMkLst>
        </pc:picChg>
        <pc:picChg chg="add mod">
          <ac:chgData name="li bo" userId="86e360d6c7446f46" providerId="LiveId" clId="{B9A1CC41-973B-414B-B4B5-2641831FFD07}" dt="2022-08-12T05:21:34.279" v="12244"/>
          <ac:picMkLst>
            <pc:docMk/>
            <pc:sldMk cId="413003327" sldId="304"/>
            <ac:picMk id="33" creationId="{BF7B224F-5858-4D48-9C06-49C672400C63}"/>
          </ac:picMkLst>
        </pc:picChg>
        <pc:picChg chg="add del mod">
          <ac:chgData name="li bo" userId="86e360d6c7446f46" providerId="LiveId" clId="{B9A1CC41-973B-414B-B4B5-2641831FFD07}" dt="2022-08-12T05:22:58.914" v="12263" actId="478"/>
          <ac:picMkLst>
            <pc:docMk/>
            <pc:sldMk cId="413003327" sldId="304"/>
            <ac:picMk id="34" creationId="{140D19EF-2020-4748-9819-E48393B24328}"/>
          </ac:picMkLst>
        </pc:picChg>
        <pc:picChg chg="del mod ord">
          <ac:chgData name="li bo" userId="86e360d6c7446f46" providerId="LiveId" clId="{B9A1CC41-973B-414B-B4B5-2641831FFD07}" dt="2022-08-12T05:29:36.870" v="12369" actId="478"/>
          <ac:picMkLst>
            <pc:docMk/>
            <pc:sldMk cId="413003327" sldId="304"/>
            <ac:picMk id="36" creationId="{3EFA2466-CD98-4CB8-8A4E-55D852C7377E}"/>
          </ac:picMkLst>
        </pc:picChg>
        <pc:picChg chg="del mod ord">
          <ac:chgData name="li bo" userId="86e360d6c7446f46" providerId="LiveId" clId="{B9A1CC41-973B-414B-B4B5-2641831FFD07}" dt="2022-08-12T05:27:33.422" v="12337" actId="478"/>
          <ac:picMkLst>
            <pc:docMk/>
            <pc:sldMk cId="413003327" sldId="304"/>
            <ac:picMk id="38" creationId="{3A665267-FAC4-40F8-89F9-CB5CE8D5A9A9}"/>
          </ac:picMkLst>
        </pc:picChg>
        <pc:picChg chg="del mod ord">
          <ac:chgData name="li bo" userId="86e360d6c7446f46" providerId="LiveId" clId="{B9A1CC41-973B-414B-B4B5-2641831FFD07}" dt="2022-08-12T05:27:48.534" v="12352" actId="478"/>
          <ac:picMkLst>
            <pc:docMk/>
            <pc:sldMk cId="413003327" sldId="304"/>
            <ac:picMk id="40" creationId="{59FC00F1-FEB3-4BF1-8834-4CDCF8917EEC}"/>
          </ac:picMkLst>
        </pc:picChg>
        <pc:picChg chg="del mod ord">
          <ac:chgData name="li bo" userId="86e360d6c7446f46" providerId="LiveId" clId="{B9A1CC41-973B-414B-B4B5-2641831FFD07}" dt="2022-08-12T05:29:59.020" v="12383" actId="478"/>
          <ac:picMkLst>
            <pc:docMk/>
            <pc:sldMk cId="413003327" sldId="304"/>
            <ac:picMk id="42" creationId="{3BA85AB0-61BF-449F-A10A-E9CA3051519C}"/>
          </ac:picMkLst>
        </pc:picChg>
        <pc:picChg chg="mod ord">
          <ac:chgData name="li bo" userId="86e360d6c7446f46" providerId="LiveId" clId="{B9A1CC41-973B-414B-B4B5-2641831FFD07}" dt="2022-08-12T05:29:36.875" v="12371" actId="962"/>
          <ac:picMkLst>
            <pc:docMk/>
            <pc:sldMk cId="413003327" sldId="304"/>
            <ac:picMk id="44" creationId="{F43FE893-9570-4DA8-A750-0BD0E18BF928}"/>
          </ac:picMkLst>
        </pc:picChg>
        <pc:picChg chg="mod ord">
          <ac:chgData name="li bo" userId="86e360d6c7446f46" providerId="LiveId" clId="{B9A1CC41-973B-414B-B4B5-2641831FFD07}" dt="2022-08-12T05:29:59.020" v="12385" actId="962"/>
          <ac:picMkLst>
            <pc:docMk/>
            <pc:sldMk cId="413003327" sldId="304"/>
            <ac:picMk id="46" creationId="{D828FA40-BE88-45AD-B299-D7D28BD3906B}"/>
          </ac:picMkLst>
        </pc:picChg>
      </pc:sldChg>
      <pc:sldChg chg="modSp add del mod">
        <pc:chgData name="li bo" userId="86e360d6c7446f46" providerId="LiveId" clId="{B9A1CC41-973B-414B-B4B5-2641831FFD07}" dt="2022-08-12T08:07:49.561" v="12987" actId="47"/>
        <pc:sldMkLst>
          <pc:docMk/>
          <pc:sldMk cId="3576174165" sldId="305"/>
        </pc:sldMkLst>
        <pc:spChg chg="mod">
          <ac:chgData name="li bo" userId="86e360d6c7446f46" providerId="LiveId" clId="{B9A1CC41-973B-414B-B4B5-2641831FFD07}" dt="2022-08-12T08:03:49.189" v="12984"/>
          <ac:spMkLst>
            <pc:docMk/>
            <pc:sldMk cId="3576174165" sldId="305"/>
            <ac:spMk id="2" creationId="{0C75C674-70A3-4942-B8AC-01028A4EC8A8}"/>
          </ac:spMkLst>
        </pc:spChg>
      </pc:sldChg>
      <pc:sldChg chg="addSp delSp modSp add mod delAnim modAnim">
        <pc:chgData name="li bo" userId="86e360d6c7446f46" providerId="LiveId" clId="{B9A1CC41-973B-414B-B4B5-2641831FFD07}" dt="2022-09-12T03:13:54.394" v="45933"/>
        <pc:sldMkLst>
          <pc:docMk/>
          <pc:sldMk cId="3639445768" sldId="305"/>
        </pc:sldMkLst>
        <pc:spChg chg="mod">
          <ac:chgData name="li bo" userId="86e360d6c7446f46" providerId="LiveId" clId="{B9A1CC41-973B-414B-B4B5-2641831FFD07}" dt="2022-08-12T08:46:47.362" v="13601" actId="20577"/>
          <ac:spMkLst>
            <pc:docMk/>
            <pc:sldMk cId="3639445768" sldId="305"/>
            <ac:spMk id="2" creationId="{0C75C674-70A3-4942-B8AC-01028A4EC8A8}"/>
          </ac:spMkLst>
        </pc:spChg>
        <pc:spChg chg="del mod">
          <ac:chgData name="li bo" userId="86e360d6c7446f46" providerId="LiveId" clId="{B9A1CC41-973B-414B-B4B5-2641831FFD07}" dt="2022-08-12T08:46:27.075" v="13582" actId="478"/>
          <ac:spMkLst>
            <pc:docMk/>
            <pc:sldMk cId="3639445768" sldId="305"/>
            <ac:spMk id="11" creationId="{6739E8ED-9F8F-42C2-AB36-4ED74587740D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17" creationId="{08BB504D-BEE1-4D53-AE98-DDE84FCC4192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18" creationId="{8EE23057-E6A5-47FD-8B01-84A8C1C8E519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19" creationId="{C1610DC2-32A0-4456-B1E0-E891B8A0F8F7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20" creationId="{EB014BF6-4E89-487E-872E-119A131EC3BE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21" creationId="{173338DC-C898-493E-92FD-F25CBB6ED9BD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27" creationId="{81252298-880C-4893-B8EF-D04F042C05E1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28" creationId="{11E9A50E-41FE-4B93-AF31-54CF87F7BC79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29" creationId="{BC8DF481-7291-4158-AC99-D8F250FC9AC2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31" creationId="{330A05FF-9F0E-4B5E-BFB4-D6BAC316BCA7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36" creationId="{CA9609F2-646E-46F0-93B4-E7F2EB2EB9AE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39" creationId="{58D604F3-F0EA-4211-AAE9-93BBA9DD20C5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40" creationId="{4C345F28-ECA2-4983-909D-1F3C2D860158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43" creationId="{170DCFC6-672C-4A92-8CB4-8E830BE93DFF}"/>
          </ac:spMkLst>
        </pc:spChg>
        <pc:spChg chg="del mod topLvl">
          <ac:chgData name="li bo" userId="86e360d6c7446f46" providerId="LiveId" clId="{B9A1CC41-973B-414B-B4B5-2641831FFD07}" dt="2022-08-12T08:52:53.498" v="13707" actId="478"/>
          <ac:spMkLst>
            <pc:docMk/>
            <pc:sldMk cId="3639445768" sldId="305"/>
            <ac:spMk id="49" creationId="{7802ABBC-0E04-447F-9692-3E4BE5345D07}"/>
          </ac:spMkLst>
        </pc:spChg>
        <pc:spChg chg="mod topLvl">
          <ac:chgData name="li bo" userId="86e360d6c7446f46" providerId="LiveId" clId="{B9A1CC41-973B-414B-B4B5-2641831FFD07}" dt="2022-08-12T08:44:42.598" v="13558" actId="164"/>
          <ac:spMkLst>
            <pc:docMk/>
            <pc:sldMk cId="3639445768" sldId="305"/>
            <ac:spMk id="50" creationId="{F01760CD-CBE6-4999-B9FC-9D62FD7C3E6D}"/>
          </ac:spMkLst>
        </pc:spChg>
        <pc:spChg chg="mod topLvl">
          <ac:chgData name="li bo" userId="86e360d6c7446f46" providerId="LiveId" clId="{B9A1CC41-973B-414B-B4B5-2641831FFD07}" dt="2022-08-12T08:44:42.598" v="13558" actId="164"/>
          <ac:spMkLst>
            <pc:docMk/>
            <pc:sldMk cId="3639445768" sldId="305"/>
            <ac:spMk id="51" creationId="{98551FEB-BA51-427F-AA2E-C393DC8DB846}"/>
          </ac:spMkLst>
        </pc:spChg>
        <pc:spChg chg="mod topLvl">
          <ac:chgData name="li bo" userId="86e360d6c7446f46" providerId="LiveId" clId="{B9A1CC41-973B-414B-B4B5-2641831FFD07}" dt="2022-08-12T08:44:42.598" v="13558" actId="164"/>
          <ac:spMkLst>
            <pc:docMk/>
            <pc:sldMk cId="3639445768" sldId="305"/>
            <ac:spMk id="52" creationId="{048BED4B-C025-4DB7-A58E-026A2AAD243A}"/>
          </ac:spMkLst>
        </pc:spChg>
        <pc:spChg chg="mod topLvl">
          <ac:chgData name="li bo" userId="86e360d6c7446f46" providerId="LiveId" clId="{B9A1CC41-973B-414B-B4B5-2641831FFD07}" dt="2022-08-12T08:44:42.598" v="13558" actId="164"/>
          <ac:spMkLst>
            <pc:docMk/>
            <pc:sldMk cId="3639445768" sldId="305"/>
            <ac:spMk id="54" creationId="{909FD34D-DDAA-4442-85DB-2D422C14345C}"/>
          </ac:spMkLst>
        </pc:spChg>
        <pc:spChg chg="del mod topLvl">
          <ac:chgData name="li bo" userId="86e360d6c7446f46" providerId="LiveId" clId="{B9A1CC41-973B-414B-B4B5-2641831FFD07}" dt="2022-08-12T08:27:25.167" v="13168" actId="478"/>
          <ac:spMkLst>
            <pc:docMk/>
            <pc:sldMk cId="3639445768" sldId="305"/>
            <ac:spMk id="60" creationId="{AFF2CAA1-B47E-4FC6-B182-0B09AAF0334C}"/>
          </ac:spMkLst>
        </pc:spChg>
        <pc:spChg chg="del mod topLvl">
          <ac:chgData name="li bo" userId="86e360d6c7446f46" providerId="LiveId" clId="{B9A1CC41-973B-414B-B4B5-2641831FFD07}" dt="2022-08-12T08:27:31.351" v="13170" actId="478"/>
          <ac:spMkLst>
            <pc:docMk/>
            <pc:sldMk cId="3639445768" sldId="305"/>
            <ac:spMk id="61" creationId="{E13C45E3-8750-4128-8F50-41D7E99A7442}"/>
          </ac:spMkLst>
        </pc:spChg>
        <pc:spChg chg="del mod topLvl">
          <ac:chgData name="li bo" userId="86e360d6c7446f46" providerId="LiveId" clId="{B9A1CC41-973B-414B-B4B5-2641831FFD07}" dt="2022-08-12T08:27:29.893" v="13169" actId="478"/>
          <ac:spMkLst>
            <pc:docMk/>
            <pc:sldMk cId="3639445768" sldId="305"/>
            <ac:spMk id="62" creationId="{9CA61ECB-8225-4FAB-AABE-AB1E91C086A8}"/>
          </ac:spMkLst>
        </pc:spChg>
        <pc:spChg chg="del mod topLvl">
          <ac:chgData name="li bo" userId="86e360d6c7446f46" providerId="LiveId" clId="{B9A1CC41-973B-414B-B4B5-2641831FFD07}" dt="2022-08-12T08:26:34.520" v="13159" actId="478"/>
          <ac:spMkLst>
            <pc:docMk/>
            <pc:sldMk cId="3639445768" sldId="305"/>
            <ac:spMk id="67" creationId="{DACCD51D-9C84-4792-A090-AE31648BB8E0}"/>
          </ac:spMkLst>
        </pc:spChg>
        <pc:spChg chg="del ord">
          <ac:chgData name="li bo" userId="86e360d6c7446f46" providerId="LiveId" clId="{B9A1CC41-973B-414B-B4B5-2641831FFD07}" dt="2022-08-12T08:36:36.738" v="13424" actId="478"/>
          <ac:spMkLst>
            <pc:docMk/>
            <pc:sldMk cId="3639445768" sldId="305"/>
            <ac:spMk id="99" creationId="{7A90A620-9698-49CF-BF27-0BFDEBE8CC9F}"/>
          </ac:spMkLst>
        </pc:spChg>
        <pc:spChg chg="mod">
          <ac:chgData name="li bo" userId="86e360d6c7446f46" providerId="LiveId" clId="{B9A1CC41-973B-414B-B4B5-2641831FFD07}" dt="2022-08-12T08:37:25.005" v="13427"/>
          <ac:spMkLst>
            <pc:docMk/>
            <pc:sldMk cId="3639445768" sldId="305"/>
            <ac:spMk id="104" creationId="{8087D16D-209B-47C1-9377-B5D881F7DFCA}"/>
          </ac:spMkLst>
        </pc:spChg>
        <pc:spChg chg="mod">
          <ac:chgData name="li bo" userId="86e360d6c7446f46" providerId="LiveId" clId="{B9A1CC41-973B-414B-B4B5-2641831FFD07}" dt="2022-08-12T08:37:25.005" v="13427"/>
          <ac:spMkLst>
            <pc:docMk/>
            <pc:sldMk cId="3639445768" sldId="305"/>
            <ac:spMk id="106" creationId="{647A9D92-7114-4701-B8D2-C87A32CD4F7E}"/>
          </ac:spMkLst>
        </pc:spChg>
        <pc:spChg chg="mod">
          <ac:chgData name="li bo" userId="86e360d6c7446f46" providerId="LiveId" clId="{B9A1CC41-973B-414B-B4B5-2641831FFD07}" dt="2022-08-12T08:37:25.005" v="13427"/>
          <ac:spMkLst>
            <pc:docMk/>
            <pc:sldMk cId="3639445768" sldId="305"/>
            <ac:spMk id="108" creationId="{635ADB38-757C-44E6-99C7-8AC282A17B6B}"/>
          </ac:spMkLst>
        </pc:spChg>
        <pc:spChg chg="mod">
          <ac:chgData name="li bo" userId="86e360d6c7446f46" providerId="LiveId" clId="{B9A1CC41-973B-414B-B4B5-2641831FFD07}" dt="2022-08-12T08:37:25.005" v="13427"/>
          <ac:spMkLst>
            <pc:docMk/>
            <pc:sldMk cId="3639445768" sldId="305"/>
            <ac:spMk id="109" creationId="{9D6E7963-5ACD-4CEE-827F-39E28F140630}"/>
          </ac:spMkLst>
        </pc:spChg>
        <pc:spChg chg="mod">
          <ac:chgData name="li bo" userId="86e360d6c7446f46" providerId="LiveId" clId="{B9A1CC41-973B-414B-B4B5-2641831FFD07}" dt="2022-08-12T08:37:25.005" v="13427"/>
          <ac:spMkLst>
            <pc:docMk/>
            <pc:sldMk cId="3639445768" sldId="305"/>
            <ac:spMk id="112" creationId="{DC376CB9-8A0A-42D1-A47B-15F1C5008290}"/>
          </ac:spMkLst>
        </pc:spChg>
        <pc:spChg chg="add mod">
          <ac:chgData name="li bo" userId="86e360d6c7446f46" providerId="LiveId" clId="{B9A1CC41-973B-414B-B4B5-2641831FFD07}" dt="2022-08-12T08:48:19.863" v="13614"/>
          <ac:spMkLst>
            <pc:docMk/>
            <pc:sldMk cId="3639445768" sldId="305"/>
            <ac:spMk id="116" creationId="{53737071-0EF2-4958-B172-6229D6FF7009}"/>
          </ac:spMkLst>
        </pc:spChg>
        <pc:spChg chg="add mod">
          <ac:chgData name="li bo" userId="86e360d6c7446f46" providerId="LiveId" clId="{B9A1CC41-973B-414B-B4B5-2641831FFD07}" dt="2022-08-12T08:48:19.863" v="13615"/>
          <ac:spMkLst>
            <pc:docMk/>
            <pc:sldMk cId="3639445768" sldId="305"/>
            <ac:spMk id="119" creationId="{846B9AC4-5D61-4A0D-9A9E-2FE87F52ADD8}"/>
          </ac:spMkLst>
        </pc:spChg>
        <pc:spChg chg="add mod">
          <ac:chgData name="li bo" userId="86e360d6c7446f46" providerId="LiveId" clId="{B9A1CC41-973B-414B-B4B5-2641831FFD07}" dt="2022-08-12T08:48:19.863" v="13616"/>
          <ac:spMkLst>
            <pc:docMk/>
            <pc:sldMk cId="3639445768" sldId="305"/>
            <ac:spMk id="120" creationId="{D0F5F596-6F02-4DBF-9915-A73278028980}"/>
          </ac:spMkLst>
        </pc:spChg>
        <pc:spChg chg="mod">
          <ac:chgData name="li bo" userId="86e360d6c7446f46" providerId="LiveId" clId="{B9A1CC41-973B-414B-B4B5-2641831FFD07}" dt="2022-08-12T09:42:18.913" v="14835" actId="2085"/>
          <ac:spMkLst>
            <pc:docMk/>
            <pc:sldMk cId="3639445768" sldId="305"/>
            <ac:spMk id="151" creationId="{21C52881-A5BD-40DD-8DA2-25F83F49726F}"/>
          </ac:spMkLst>
        </pc:spChg>
        <pc:spChg chg="mod">
          <ac:chgData name="li bo" userId="86e360d6c7446f46" providerId="LiveId" clId="{B9A1CC41-973B-414B-B4B5-2641831FFD07}" dt="2022-08-12T09:42:18.913" v="14835" actId="2085"/>
          <ac:spMkLst>
            <pc:docMk/>
            <pc:sldMk cId="3639445768" sldId="305"/>
            <ac:spMk id="152" creationId="{34623593-94B8-4FAA-B11B-AC8DD003B9A3}"/>
          </ac:spMkLst>
        </pc:spChg>
        <pc:spChg chg="mod">
          <ac:chgData name="li bo" userId="86e360d6c7446f46" providerId="LiveId" clId="{B9A1CC41-973B-414B-B4B5-2641831FFD07}" dt="2022-08-12T09:42:18.913" v="14835" actId="2085"/>
          <ac:spMkLst>
            <pc:docMk/>
            <pc:sldMk cId="3639445768" sldId="305"/>
            <ac:spMk id="153" creationId="{F574EEF4-8741-4A0A-B898-1FAD8A598E6F}"/>
          </ac:spMkLst>
        </pc:spChg>
        <pc:spChg chg="mod">
          <ac:chgData name="li bo" userId="86e360d6c7446f46" providerId="LiveId" clId="{B9A1CC41-973B-414B-B4B5-2641831FFD07}" dt="2022-08-12T09:42:18.913" v="14835" actId="2085"/>
          <ac:spMkLst>
            <pc:docMk/>
            <pc:sldMk cId="3639445768" sldId="305"/>
            <ac:spMk id="154" creationId="{D838D6DE-D552-4614-8DDF-2B64AE26A8F8}"/>
          </ac:spMkLst>
        </pc:spChg>
        <pc:spChg chg="mod">
          <ac:chgData name="li bo" userId="86e360d6c7446f46" providerId="LiveId" clId="{B9A1CC41-973B-414B-B4B5-2641831FFD07}" dt="2022-08-12T09:42:18.913" v="14835" actId="2085"/>
          <ac:spMkLst>
            <pc:docMk/>
            <pc:sldMk cId="3639445768" sldId="305"/>
            <ac:spMk id="155" creationId="{C82A24CB-EAEE-4B1E-8A30-869036E5F356}"/>
          </ac:spMkLst>
        </pc:spChg>
        <pc:spChg chg="add del mod topLvl">
          <ac:chgData name="li bo" userId="86e360d6c7446f46" providerId="LiveId" clId="{B9A1CC41-973B-414B-B4B5-2641831FFD07}" dt="2022-08-12T08:55:59.660" v="13768"/>
          <ac:spMkLst>
            <pc:docMk/>
            <pc:sldMk cId="3639445768" sldId="305"/>
            <ac:spMk id="170" creationId="{B7F00718-6F5B-487F-A68D-88EB3384E560}"/>
          </ac:spMkLst>
        </pc:spChg>
        <pc:spChg chg="del mod topLvl">
          <ac:chgData name="li bo" userId="86e360d6c7446f46" providerId="LiveId" clId="{B9A1CC41-973B-414B-B4B5-2641831FFD07}" dt="2022-08-12T08:42:56.740" v="13529" actId="478"/>
          <ac:spMkLst>
            <pc:docMk/>
            <pc:sldMk cId="3639445768" sldId="305"/>
            <ac:spMk id="171" creationId="{24D91652-4918-46C9-A40A-5E11235D4385}"/>
          </ac:spMkLst>
        </pc:spChg>
        <pc:spChg chg="mod topLvl">
          <ac:chgData name="li bo" userId="86e360d6c7446f46" providerId="LiveId" clId="{B9A1CC41-973B-414B-B4B5-2641831FFD07}" dt="2022-08-12T08:45:37.764" v="13571" actId="164"/>
          <ac:spMkLst>
            <pc:docMk/>
            <pc:sldMk cId="3639445768" sldId="305"/>
            <ac:spMk id="172" creationId="{2C00BC70-35F8-45D6-A260-EAEE17C33E09}"/>
          </ac:spMkLst>
        </pc:spChg>
        <pc:spChg chg="del mod topLvl">
          <ac:chgData name="li bo" userId="86e360d6c7446f46" providerId="LiveId" clId="{B9A1CC41-973B-414B-B4B5-2641831FFD07}" dt="2022-08-12T08:42:58.513" v="13532" actId="478"/>
          <ac:spMkLst>
            <pc:docMk/>
            <pc:sldMk cId="3639445768" sldId="305"/>
            <ac:spMk id="173" creationId="{249537BE-FEEB-4039-BDCD-10C2E081F71F}"/>
          </ac:spMkLst>
        </pc:spChg>
        <pc:spChg chg="del mod topLvl">
          <ac:chgData name="li bo" userId="86e360d6c7446f46" providerId="LiveId" clId="{B9A1CC41-973B-414B-B4B5-2641831FFD07}" dt="2022-08-12T08:42:47.895" v="13521" actId="478"/>
          <ac:spMkLst>
            <pc:docMk/>
            <pc:sldMk cId="3639445768" sldId="305"/>
            <ac:spMk id="174" creationId="{446531BD-E91E-4CB6-971A-C2F7264C3727}"/>
          </ac:spMkLst>
        </pc:spChg>
        <pc:spChg chg="add mod">
          <ac:chgData name="li bo" userId="86e360d6c7446f46" providerId="LiveId" clId="{B9A1CC41-973B-414B-B4B5-2641831FFD07}" dt="2022-08-12T08:55:59.661" v="13769"/>
          <ac:spMkLst>
            <pc:docMk/>
            <pc:sldMk cId="3639445768" sldId="305"/>
            <ac:spMk id="188" creationId="{BC33FC40-5BBE-4154-8477-5B46C3608912}"/>
          </ac:spMkLst>
        </pc:spChg>
        <pc:spChg chg="add mod">
          <ac:chgData name="li bo" userId="86e360d6c7446f46" providerId="LiveId" clId="{B9A1CC41-973B-414B-B4B5-2641831FFD07}" dt="2022-08-12T08:55:59.661" v="13770"/>
          <ac:spMkLst>
            <pc:docMk/>
            <pc:sldMk cId="3639445768" sldId="305"/>
            <ac:spMk id="190" creationId="{A17A9515-F6E8-4B82-A591-4B18284B490A}"/>
          </ac:spMkLst>
        </pc:spChg>
        <pc:spChg chg="add mod">
          <ac:chgData name="li bo" userId="86e360d6c7446f46" providerId="LiveId" clId="{B9A1CC41-973B-414B-B4B5-2641831FFD07}" dt="2022-08-12T08:55:59.661" v="13771"/>
          <ac:spMkLst>
            <pc:docMk/>
            <pc:sldMk cId="3639445768" sldId="305"/>
            <ac:spMk id="191" creationId="{334DD9BA-23A4-459C-8CA4-183AA0138D99}"/>
          </ac:spMkLst>
        </pc:spChg>
        <pc:spChg chg="add del mod">
          <ac:chgData name="li bo" userId="86e360d6c7446f46" providerId="LiveId" clId="{B9A1CC41-973B-414B-B4B5-2641831FFD07}" dt="2022-08-12T08:46:29.245" v="13583" actId="478"/>
          <ac:spMkLst>
            <pc:docMk/>
            <pc:sldMk cId="3639445768" sldId="305"/>
            <ac:spMk id="207" creationId="{A963FBBB-36D5-481C-A91F-E9EB49879BA7}"/>
          </ac:spMkLst>
        </pc:spChg>
        <pc:spChg chg="add del mod">
          <ac:chgData name="li bo" userId="86e360d6c7446f46" providerId="LiveId" clId="{B9A1CC41-973B-414B-B4B5-2641831FFD07}" dt="2022-08-12T08:50:29.334" v="13634" actId="478"/>
          <ac:spMkLst>
            <pc:docMk/>
            <pc:sldMk cId="3639445768" sldId="305"/>
            <ac:spMk id="208" creationId="{F71A9055-C5D0-4366-B0D2-6F2A8B39C29A}"/>
          </ac:spMkLst>
        </pc:spChg>
        <pc:spChg chg="mod">
          <ac:chgData name="li bo" userId="86e360d6c7446f46" providerId="LiveId" clId="{B9A1CC41-973B-414B-B4B5-2641831FFD07}" dt="2022-08-12T08:55:59.661" v="13772"/>
          <ac:spMkLst>
            <pc:docMk/>
            <pc:sldMk cId="3639445768" sldId="305"/>
            <ac:spMk id="225" creationId="{9CE8DFE5-A7BB-4A75-BBD2-3A136C8D7300}"/>
          </ac:spMkLst>
        </pc:spChg>
        <pc:spChg chg="mod">
          <ac:chgData name="li bo" userId="86e360d6c7446f46" providerId="LiveId" clId="{B9A1CC41-973B-414B-B4B5-2641831FFD07}" dt="2022-08-12T08:55:06.270" v="13758"/>
          <ac:spMkLst>
            <pc:docMk/>
            <pc:sldMk cId="3639445768" sldId="305"/>
            <ac:spMk id="226" creationId="{E491BA31-8A8B-4D43-8600-7F71A54F5E69}"/>
          </ac:spMkLst>
        </pc:spChg>
        <pc:spChg chg="mod">
          <ac:chgData name="li bo" userId="86e360d6c7446f46" providerId="LiveId" clId="{B9A1CC41-973B-414B-B4B5-2641831FFD07}" dt="2022-08-12T08:55:59.662" v="13773"/>
          <ac:spMkLst>
            <pc:docMk/>
            <pc:sldMk cId="3639445768" sldId="305"/>
            <ac:spMk id="232" creationId="{71BAC5A3-25CC-41F6-80D6-9FD4C2CFD4A7}"/>
          </ac:spMkLst>
        </pc:spChg>
        <pc:spChg chg="mod">
          <ac:chgData name="li bo" userId="86e360d6c7446f46" providerId="LiveId" clId="{B9A1CC41-973B-414B-B4B5-2641831FFD07}" dt="2022-08-12T08:55:59.662" v="13774"/>
          <ac:spMkLst>
            <pc:docMk/>
            <pc:sldMk cId="3639445768" sldId="305"/>
            <ac:spMk id="234" creationId="{F67CE7A0-3407-45E0-8B1C-B1AF05F98669}"/>
          </ac:spMkLst>
        </pc:spChg>
        <pc:spChg chg="mod">
          <ac:chgData name="li bo" userId="86e360d6c7446f46" providerId="LiveId" clId="{B9A1CC41-973B-414B-B4B5-2641831FFD07}" dt="2022-08-12T08:55:59.662" v="13775"/>
          <ac:spMkLst>
            <pc:docMk/>
            <pc:sldMk cId="3639445768" sldId="305"/>
            <ac:spMk id="235" creationId="{BF0F1EE1-4AEB-44D6-8303-0EBA8397FB0F}"/>
          </ac:spMkLst>
        </pc:spChg>
        <pc:spChg chg="add mod">
          <ac:chgData name="li bo" userId="86e360d6c7446f46" providerId="LiveId" clId="{B9A1CC41-973B-414B-B4B5-2641831FFD07}" dt="2022-08-12T09:41:06.654" v="14766" actId="20577"/>
          <ac:spMkLst>
            <pc:docMk/>
            <pc:sldMk cId="3639445768" sldId="305"/>
            <ac:spMk id="251" creationId="{6D55536D-FF43-4940-8D49-389A6F78EA71}"/>
          </ac:spMkLst>
        </pc:spChg>
        <pc:spChg chg="add mod">
          <ac:chgData name="li bo" userId="86e360d6c7446f46" providerId="LiveId" clId="{B9A1CC41-973B-414B-B4B5-2641831FFD07}" dt="2022-08-12T09:43:44.769" v="14836"/>
          <ac:spMkLst>
            <pc:docMk/>
            <pc:sldMk cId="3639445768" sldId="305"/>
            <ac:spMk id="252" creationId="{FEA6A036-BC9B-46CC-9296-D66C1D24459F}"/>
          </ac:spMkLst>
        </pc:spChg>
        <pc:spChg chg="del ord">
          <ac:chgData name="li bo" userId="86e360d6c7446f46" providerId="LiveId" clId="{B9A1CC41-973B-414B-B4B5-2641831FFD07}" dt="2022-08-12T09:07:45.281" v="14055" actId="478"/>
          <ac:spMkLst>
            <pc:docMk/>
            <pc:sldMk cId="3639445768" sldId="305"/>
            <ac:spMk id="255" creationId="{88174BC4-224D-41A1-BC66-1581336883C5}"/>
          </ac:spMkLst>
        </pc:spChg>
        <pc:spChg chg="del ord">
          <ac:chgData name="li bo" userId="86e360d6c7446f46" providerId="LiveId" clId="{B9A1CC41-973B-414B-B4B5-2641831FFD07}" dt="2022-08-12T09:07:52.397" v="14092" actId="478"/>
          <ac:spMkLst>
            <pc:docMk/>
            <pc:sldMk cId="3639445768" sldId="305"/>
            <ac:spMk id="259" creationId="{6DCBAB0B-6EC3-4952-AE75-E3338FFDEC62}"/>
          </ac:spMkLst>
        </pc:spChg>
        <pc:spChg chg="del ord">
          <ac:chgData name="li bo" userId="86e360d6c7446f46" providerId="LiveId" clId="{B9A1CC41-973B-414B-B4B5-2641831FFD07}" dt="2022-08-12T09:08:14.684" v="14148" actId="478"/>
          <ac:spMkLst>
            <pc:docMk/>
            <pc:sldMk cId="3639445768" sldId="305"/>
            <ac:spMk id="265" creationId="{EBF8668F-EA97-4FD4-B9AE-46DC8A04F08E}"/>
          </ac:spMkLst>
        </pc:spChg>
        <pc:spChg chg="del ord">
          <ac:chgData name="li bo" userId="86e360d6c7446f46" providerId="LiveId" clId="{B9A1CC41-973B-414B-B4B5-2641831FFD07}" dt="2022-08-12T09:08:22.393" v="14192" actId="478"/>
          <ac:spMkLst>
            <pc:docMk/>
            <pc:sldMk cId="3639445768" sldId="305"/>
            <ac:spMk id="269" creationId="{AD116DA9-34D3-4E32-8FF0-B95101FB4148}"/>
          </ac:spMkLst>
        </pc:spChg>
        <pc:spChg chg="del ord">
          <ac:chgData name="li bo" userId="86e360d6c7446f46" providerId="LiveId" clId="{B9A1CC41-973B-414B-B4B5-2641831FFD07}" dt="2022-08-12T09:08:53.678" v="14238" actId="478"/>
          <ac:spMkLst>
            <pc:docMk/>
            <pc:sldMk cId="3639445768" sldId="305"/>
            <ac:spMk id="275" creationId="{30D48D7D-4D3D-4F57-98E5-42EEA3530511}"/>
          </ac:spMkLst>
        </pc:spChg>
        <pc:spChg chg="add mod">
          <ac:chgData name="li bo" userId="86e360d6c7446f46" providerId="LiveId" clId="{B9A1CC41-973B-414B-B4B5-2641831FFD07}" dt="2022-08-12T09:43:44.769" v="14837"/>
          <ac:spMkLst>
            <pc:docMk/>
            <pc:sldMk cId="3639445768" sldId="305"/>
            <ac:spMk id="281" creationId="{2206ABF6-6BA8-4467-8702-52C4F6591A08}"/>
          </ac:spMkLst>
        </pc:spChg>
        <pc:grpChg chg="add mod">
          <ac:chgData name="li bo" userId="86e360d6c7446f46" providerId="LiveId" clId="{B9A1CC41-973B-414B-B4B5-2641831FFD07}" dt="2022-09-12T03:13:52.034" v="45932" actId="164"/>
          <ac:grpSpMkLst>
            <pc:docMk/>
            <pc:sldMk cId="3639445768" sldId="305"/>
            <ac:grpSpMk id="4" creationId="{B9ABF676-2526-4B3C-B9A2-B2378B7D01FE}"/>
          </ac:grpSpMkLst>
        </pc:grpChg>
        <pc:grpChg chg="add del mod">
          <ac:chgData name="li bo" userId="86e360d6c7446f46" providerId="LiveId" clId="{B9A1CC41-973B-414B-B4B5-2641831FFD07}" dt="2022-08-12T08:24:31.841" v="13132" actId="165"/>
          <ac:grpSpMkLst>
            <pc:docMk/>
            <pc:sldMk cId="3639445768" sldId="305"/>
            <ac:grpSpMk id="16" creationId="{658851F7-56D6-43FD-8DE4-55B4070CB259}"/>
          </ac:grpSpMkLst>
        </pc:grpChg>
        <pc:grpChg chg="add del mod">
          <ac:chgData name="li bo" userId="86e360d6c7446f46" providerId="LiveId" clId="{B9A1CC41-973B-414B-B4B5-2641831FFD07}" dt="2022-08-12T08:24:31.841" v="13132" actId="165"/>
          <ac:grpSpMkLst>
            <pc:docMk/>
            <pc:sldMk cId="3639445768" sldId="305"/>
            <ac:grpSpMk id="30" creationId="{00772C36-F899-4048-A4D1-EFE90AC437D4}"/>
          </ac:grpSpMkLst>
        </pc:grpChg>
        <pc:grpChg chg="del">
          <ac:chgData name="li bo" userId="86e360d6c7446f46" providerId="LiveId" clId="{B9A1CC41-973B-414B-B4B5-2641831FFD07}" dt="2022-08-12T08:07:57.727" v="12990" actId="478"/>
          <ac:grpSpMkLst>
            <pc:docMk/>
            <pc:sldMk cId="3639445768" sldId="305"/>
            <ac:grpSpMk id="35" creationId="{FDB417EA-DE2B-4BBD-8377-1D7F89E89022}"/>
          </ac:grpSpMkLst>
        </pc:grpChg>
        <pc:grpChg chg="add del mod">
          <ac:chgData name="li bo" userId="86e360d6c7446f46" providerId="LiveId" clId="{B9A1CC41-973B-414B-B4B5-2641831FFD07}" dt="2022-08-12T08:27:11.942" v="13164" actId="165"/>
          <ac:grpSpMkLst>
            <pc:docMk/>
            <pc:sldMk cId="3639445768" sldId="305"/>
            <ac:grpSpMk id="48" creationId="{94295A50-442D-45D1-BED2-17E9880A47C9}"/>
          </ac:grpSpMkLst>
        </pc:grpChg>
        <pc:grpChg chg="add del mod">
          <ac:chgData name="li bo" userId="86e360d6c7446f46" providerId="LiveId" clId="{B9A1CC41-973B-414B-B4B5-2641831FFD07}" dt="2022-08-12T08:26:31.084" v="13157" actId="165"/>
          <ac:grpSpMkLst>
            <pc:docMk/>
            <pc:sldMk cId="3639445768" sldId="305"/>
            <ac:grpSpMk id="63" creationId="{5A771B2B-2B6A-4D71-A1E0-57A47ED9AB80}"/>
          </ac:grpSpMkLst>
        </pc:grpChg>
        <pc:grpChg chg="add mod">
          <ac:chgData name="li bo" userId="86e360d6c7446f46" providerId="LiveId" clId="{B9A1CC41-973B-414B-B4B5-2641831FFD07}" dt="2022-08-12T08:35:59.113" v="13392" actId="1076"/>
          <ac:grpSpMkLst>
            <pc:docMk/>
            <pc:sldMk cId="3639445768" sldId="305"/>
            <ac:grpSpMk id="96" creationId="{179BFCFE-D79C-4291-98B0-A9DEDCC6E37D}"/>
          </ac:grpSpMkLst>
        </pc:grpChg>
        <pc:grpChg chg="del mod ord">
          <ac:chgData name="li bo" userId="86e360d6c7446f46" providerId="LiveId" clId="{B9A1CC41-973B-414B-B4B5-2641831FFD07}" dt="2022-08-12T08:44:37.741" v="13557" actId="165"/>
          <ac:grpSpMkLst>
            <pc:docMk/>
            <pc:sldMk cId="3639445768" sldId="305"/>
            <ac:grpSpMk id="102" creationId="{66AFBC41-8148-4FCC-8587-7B9F5B2B13FF}"/>
          </ac:grpSpMkLst>
        </pc:grpChg>
        <pc:grpChg chg="add del mod">
          <ac:chgData name="li bo" userId="86e360d6c7446f46" providerId="LiveId" clId="{B9A1CC41-973B-414B-B4B5-2641831FFD07}" dt="2022-08-12T08:38:06.504" v="13432" actId="478"/>
          <ac:grpSpMkLst>
            <pc:docMk/>
            <pc:sldMk cId="3639445768" sldId="305"/>
            <ac:grpSpMk id="103" creationId="{977E9B41-DCFC-4557-8AC5-0072A65A6D2D}"/>
          </ac:grpSpMkLst>
        </pc:grpChg>
        <pc:grpChg chg="add mod">
          <ac:chgData name="li bo" userId="86e360d6c7446f46" providerId="LiveId" clId="{B9A1CC41-973B-414B-B4B5-2641831FFD07}" dt="2022-08-12T08:55:19.934" v="13760" actId="1076"/>
          <ac:grpSpMkLst>
            <pc:docMk/>
            <pc:sldMk cId="3639445768" sldId="305"/>
            <ac:grpSpMk id="150" creationId="{7BAA7583-7930-436B-8095-60268D5CF01B}"/>
          </ac:grpSpMkLst>
        </pc:grpChg>
        <pc:grpChg chg="add del mod">
          <ac:chgData name="li bo" userId="86e360d6c7446f46" providerId="LiveId" clId="{B9A1CC41-973B-414B-B4B5-2641831FFD07}" dt="2022-08-12T08:42:44.087" v="13520" actId="165"/>
          <ac:grpSpMkLst>
            <pc:docMk/>
            <pc:sldMk cId="3639445768" sldId="305"/>
            <ac:grpSpMk id="169" creationId="{E31F85C7-7C98-458C-B2E3-48FEBF97197A}"/>
          </ac:grpSpMkLst>
        </pc:grpChg>
        <pc:grpChg chg="add del mod">
          <ac:chgData name="li bo" userId="86e360d6c7446f46" providerId="LiveId" clId="{B9A1CC41-973B-414B-B4B5-2641831FFD07}" dt="2022-08-12T08:52:55.834" v="13708" actId="478"/>
          <ac:grpSpMkLst>
            <pc:docMk/>
            <pc:sldMk cId="3639445768" sldId="305"/>
            <ac:grpSpMk id="204" creationId="{F35A0254-AD85-4420-8D5E-C50CF0E47F0A}"/>
          </ac:grpSpMkLst>
        </pc:grpChg>
        <pc:grpChg chg="add mod">
          <ac:chgData name="li bo" userId="86e360d6c7446f46" providerId="LiveId" clId="{B9A1CC41-973B-414B-B4B5-2641831FFD07}" dt="2022-08-12T08:58:49.189" v="13847" actId="1076"/>
          <ac:grpSpMkLst>
            <pc:docMk/>
            <pc:sldMk cId="3639445768" sldId="305"/>
            <ac:grpSpMk id="205" creationId="{2A460644-38F4-4FE2-BFA5-FD4F049F1270}"/>
          </ac:grpSpMkLst>
        </pc:grpChg>
        <pc:grpChg chg="add mod">
          <ac:chgData name="li bo" userId="86e360d6c7446f46" providerId="LiveId" clId="{B9A1CC41-973B-414B-B4B5-2641831FFD07}" dt="2022-08-12T08:55:28.326" v="13761" actId="1076"/>
          <ac:grpSpMkLst>
            <pc:docMk/>
            <pc:sldMk cId="3639445768" sldId="305"/>
            <ac:grpSpMk id="224" creationId="{2B7BFB83-D5BD-4990-9A54-C1E24BC068BB}"/>
          </ac:grpSpMkLst>
        </pc:grpChg>
        <pc:grpChg chg="ord">
          <ac:chgData name="li bo" userId="86e360d6c7446f46" providerId="LiveId" clId="{B9A1CC41-973B-414B-B4B5-2641831FFD07}" dt="2022-08-12T09:07:45.281" v="14054"/>
          <ac:grpSpMkLst>
            <pc:docMk/>
            <pc:sldMk cId="3639445768" sldId="305"/>
            <ac:grpSpMk id="258" creationId="{DF273ED2-485C-4C89-B646-9F9B9C1ED41B}"/>
          </ac:grpSpMkLst>
        </pc:grpChg>
        <pc:grpChg chg="ord">
          <ac:chgData name="li bo" userId="86e360d6c7446f46" providerId="LiveId" clId="{B9A1CC41-973B-414B-B4B5-2641831FFD07}" dt="2022-08-12T09:07:52.396" v="14091"/>
          <ac:grpSpMkLst>
            <pc:docMk/>
            <pc:sldMk cId="3639445768" sldId="305"/>
            <ac:grpSpMk id="262" creationId="{E9936682-10B5-4202-B67E-8FC989DDDC27}"/>
          </ac:grpSpMkLst>
        </pc:grpChg>
        <pc:grpChg chg="ord">
          <ac:chgData name="li bo" userId="86e360d6c7446f46" providerId="LiveId" clId="{B9A1CC41-973B-414B-B4B5-2641831FFD07}" dt="2022-08-12T09:08:14.683" v="14147"/>
          <ac:grpSpMkLst>
            <pc:docMk/>
            <pc:sldMk cId="3639445768" sldId="305"/>
            <ac:grpSpMk id="268" creationId="{78DB3622-5D1C-4D5A-9D04-1C5FDCA29559}"/>
          </ac:grpSpMkLst>
        </pc:grpChg>
        <pc:grpChg chg="ord">
          <ac:chgData name="li bo" userId="86e360d6c7446f46" providerId="LiveId" clId="{B9A1CC41-973B-414B-B4B5-2641831FFD07}" dt="2022-08-12T09:08:22.393" v="14191"/>
          <ac:grpSpMkLst>
            <pc:docMk/>
            <pc:sldMk cId="3639445768" sldId="305"/>
            <ac:grpSpMk id="272" creationId="{685B6666-30F7-4CCE-9A48-F29B4510D413}"/>
          </ac:grpSpMkLst>
        </pc:grpChg>
        <pc:grpChg chg="mod ord">
          <ac:chgData name="li bo" userId="86e360d6c7446f46" providerId="LiveId" clId="{B9A1CC41-973B-414B-B4B5-2641831FFD07}" dt="2022-09-12T03:13:52.034" v="45932" actId="164"/>
          <ac:grpSpMkLst>
            <pc:docMk/>
            <pc:sldMk cId="3639445768" sldId="305"/>
            <ac:grpSpMk id="278" creationId="{9BA5C25C-89B0-4785-BEB0-3BA114703D40}"/>
          </ac:grpSpMkLst>
        </pc:grpChg>
        <pc:picChg chg="add del mod">
          <ac:chgData name="li bo" userId="86e360d6c7446f46" providerId="LiveId" clId="{B9A1CC41-973B-414B-B4B5-2641831FFD07}" dt="2022-08-12T08:33:23.501" v="13338" actId="478"/>
          <ac:picMkLst>
            <pc:docMk/>
            <pc:sldMk cId="3639445768" sldId="305"/>
            <ac:picMk id="13" creationId="{37DA6614-96CC-41CA-9EED-22A10F3BBE3F}"/>
          </ac:picMkLst>
        </pc:picChg>
        <pc:picChg chg="add del mod">
          <ac:chgData name="li bo" userId="86e360d6c7446f46" providerId="LiveId" clId="{B9A1CC41-973B-414B-B4B5-2641831FFD07}" dt="2022-08-12T08:32:10.789" v="13274" actId="478"/>
          <ac:picMkLst>
            <pc:docMk/>
            <pc:sldMk cId="3639445768" sldId="305"/>
            <ac:picMk id="15" creationId="{5FCF7AFF-DC84-4538-B6B3-F9C62C93990C}"/>
          </ac:picMkLst>
        </pc:picChg>
        <pc:picChg chg="del">
          <ac:chgData name="li bo" userId="86e360d6c7446f46" providerId="LiveId" clId="{B9A1CC41-973B-414B-B4B5-2641831FFD07}" dt="2022-08-12T08:07:57.255" v="12989" actId="478"/>
          <ac:picMkLst>
            <pc:docMk/>
            <pc:sldMk cId="3639445768" sldId="305"/>
            <ac:picMk id="22" creationId="{A22B17BD-7379-4873-8A5E-C45F703CB3DF}"/>
          </ac:picMkLst>
        </pc:picChg>
        <pc:picChg chg="del">
          <ac:chgData name="li bo" userId="86e360d6c7446f46" providerId="LiveId" clId="{B9A1CC41-973B-414B-B4B5-2641831FFD07}" dt="2022-08-12T08:07:58.614" v="12992" actId="478"/>
          <ac:picMkLst>
            <pc:docMk/>
            <pc:sldMk cId="3639445768" sldId="305"/>
            <ac:picMk id="32" creationId="{C57AC70E-A05C-4DA6-AD0F-92115C05DD55}"/>
          </ac:picMkLst>
        </pc:picChg>
        <pc:picChg chg="del">
          <ac:chgData name="li bo" userId="86e360d6c7446f46" providerId="LiveId" clId="{B9A1CC41-973B-414B-B4B5-2641831FFD07}" dt="2022-08-12T08:07:58.237" v="12991" actId="478"/>
          <ac:picMkLst>
            <pc:docMk/>
            <pc:sldMk cId="3639445768" sldId="305"/>
            <ac:picMk id="38" creationId="{D1F2ABB4-6762-4798-AA8B-1FC6DA744E90}"/>
          </ac:picMkLst>
        </pc:picChg>
        <pc:picChg chg="del mod">
          <ac:chgData name="li bo" userId="86e360d6c7446f46" providerId="LiveId" clId="{B9A1CC41-973B-414B-B4B5-2641831FFD07}" dt="2022-08-12T08:22:34.624" v="13119" actId="478"/>
          <ac:picMkLst>
            <pc:docMk/>
            <pc:sldMk cId="3639445768" sldId="305"/>
            <ac:picMk id="46" creationId="{0501E71E-A92B-4D0E-BFA6-00BE9BFDACDD}"/>
          </ac:picMkLst>
        </pc:picChg>
        <pc:picChg chg="del mod">
          <ac:chgData name="li bo" userId="86e360d6c7446f46" providerId="LiveId" clId="{B9A1CC41-973B-414B-B4B5-2641831FFD07}" dt="2022-08-12T08:22:35.204" v="13120" actId="478"/>
          <ac:picMkLst>
            <pc:docMk/>
            <pc:sldMk cId="3639445768" sldId="305"/>
            <ac:picMk id="53" creationId="{C6DC6B60-2B65-401A-AA8E-C8B2B87D74CA}"/>
          </ac:picMkLst>
        </pc:picChg>
        <pc:picChg chg="del mod">
          <ac:chgData name="li bo" userId="86e360d6c7446f46" providerId="LiveId" clId="{B9A1CC41-973B-414B-B4B5-2641831FFD07}" dt="2022-08-12T08:09:10.916" v="13066" actId="478"/>
          <ac:picMkLst>
            <pc:docMk/>
            <pc:sldMk cId="3639445768" sldId="305"/>
            <ac:picMk id="58" creationId="{8924364B-FA20-461B-A28C-EADA021B6321}"/>
          </ac:picMkLst>
        </pc:picChg>
        <pc:picChg chg="del mod">
          <ac:chgData name="li bo" userId="86e360d6c7446f46" providerId="LiveId" clId="{B9A1CC41-973B-414B-B4B5-2641831FFD07}" dt="2022-08-12T08:29:18.687" v="13199" actId="478"/>
          <ac:picMkLst>
            <pc:docMk/>
            <pc:sldMk cId="3639445768" sldId="305"/>
            <ac:picMk id="70" creationId="{7676AA23-6B26-4B26-8ADC-60197F985738}"/>
          </ac:picMkLst>
        </pc:picChg>
        <pc:picChg chg="mod ord topLvl">
          <ac:chgData name="li bo" userId="86e360d6c7446f46" providerId="LiveId" clId="{B9A1CC41-973B-414B-B4B5-2641831FFD07}" dt="2022-08-12T08:44:42.598" v="13558" actId="164"/>
          <ac:picMkLst>
            <pc:docMk/>
            <pc:sldMk cId="3639445768" sldId="305"/>
            <ac:picMk id="72" creationId="{13FDA865-2E11-46FD-8640-95F912FDCEF8}"/>
          </ac:picMkLst>
        </pc:picChg>
        <pc:picChg chg="add del mod">
          <ac:chgData name="li bo" userId="86e360d6c7446f46" providerId="LiveId" clId="{B9A1CC41-973B-414B-B4B5-2641831FFD07}" dt="2022-08-12T08:29:40.215" v="13216" actId="478"/>
          <ac:picMkLst>
            <pc:docMk/>
            <pc:sldMk cId="3639445768" sldId="305"/>
            <ac:picMk id="73" creationId="{0E05EF01-45AD-4EA7-A116-9F29661F75C2}"/>
          </ac:picMkLst>
        </pc:picChg>
        <pc:picChg chg="mod ord topLvl">
          <ac:chgData name="li bo" userId="86e360d6c7446f46" providerId="LiveId" clId="{B9A1CC41-973B-414B-B4B5-2641831FFD07}" dt="2022-08-12T08:44:42.598" v="13558" actId="164"/>
          <ac:picMkLst>
            <pc:docMk/>
            <pc:sldMk cId="3639445768" sldId="305"/>
            <ac:picMk id="75" creationId="{CCFC3997-869D-43A6-A76B-ACCB12113230}"/>
          </ac:picMkLst>
        </pc:picChg>
        <pc:picChg chg="add del mod">
          <ac:chgData name="li bo" userId="86e360d6c7446f46" providerId="LiveId" clId="{B9A1CC41-973B-414B-B4B5-2641831FFD07}" dt="2022-08-12T08:30:21.623" v="13234" actId="478"/>
          <ac:picMkLst>
            <pc:docMk/>
            <pc:sldMk cId="3639445768" sldId="305"/>
            <ac:picMk id="76" creationId="{1262CB2A-C1B5-4870-B503-4A499C919061}"/>
          </ac:picMkLst>
        </pc:picChg>
        <pc:picChg chg="mod ord topLvl">
          <ac:chgData name="li bo" userId="86e360d6c7446f46" providerId="LiveId" clId="{B9A1CC41-973B-414B-B4B5-2641831FFD07}" dt="2022-08-12T08:44:42.598" v="13558" actId="164"/>
          <ac:picMkLst>
            <pc:docMk/>
            <pc:sldMk cId="3639445768" sldId="305"/>
            <ac:picMk id="78" creationId="{49994268-B9DD-4D2E-A355-CD4D482DAB93}"/>
          </ac:picMkLst>
        </pc:picChg>
        <pc:picChg chg="del mod ord">
          <ac:chgData name="li bo" userId="86e360d6c7446f46" providerId="LiveId" clId="{B9A1CC41-973B-414B-B4B5-2641831FFD07}" dt="2022-08-12T08:51:44.643" v="13649" actId="478"/>
          <ac:picMkLst>
            <pc:docMk/>
            <pc:sldMk cId="3639445768" sldId="305"/>
            <ac:picMk id="83" creationId="{842144B7-8AFD-49C4-9754-7280439C7D83}"/>
          </ac:picMkLst>
        </pc:picChg>
        <pc:picChg chg="add del mod">
          <ac:chgData name="li bo" userId="86e360d6c7446f46" providerId="LiveId" clId="{B9A1CC41-973B-414B-B4B5-2641831FFD07}" dt="2022-08-12T08:32:32.380" v="13290" actId="478"/>
          <ac:picMkLst>
            <pc:docMk/>
            <pc:sldMk cId="3639445768" sldId="305"/>
            <ac:picMk id="84" creationId="{7498370E-AE27-446D-BFD6-D0E66D6D4C65}"/>
          </ac:picMkLst>
        </pc:picChg>
        <pc:picChg chg="del mod ord">
          <ac:chgData name="li bo" userId="86e360d6c7446f46" providerId="LiveId" clId="{B9A1CC41-973B-414B-B4B5-2641831FFD07}" dt="2022-08-12T08:32:50.889" v="13306" actId="478"/>
          <ac:picMkLst>
            <pc:docMk/>
            <pc:sldMk cId="3639445768" sldId="305"/>
            <ac:picMk id="86" creationId="{8263E79B-6DD4-4EBD-BB77-DF9C01AD2590}"/>
          </ac:picMkLst>
        </pc:picChg>
        <pc:picChg chg="mod ord topLvl">
          <ac:chgData name="li bo" userId="86e360d6c7446f46" providerId="LiveId" clId="{B9A1CC41-973B-414B-B4B5-2641831FFD07}" dt="2022-08-12T08:45:01.186" v="13563" actId="1076"/>
          <ac:picMkLst>
            <pc:docMk/>
            <pc:sldMk cId="3639445768" sldId="305"/>
            <ac:picMk id="88" creationId="{72357299-5E4A-49A6-9731-5A9BDC447366}"/>
          </ac:picMkLst>
        </pc:picChg>
        <pc:picChg chg="del mod ord">
          <ac:chgData name="li bo" userId="86e360d6c7446f46" providerId="LiveId" clId="{B9A1CC41-973B-414B-B4B5-2641831FFD07}" dt="2022-08-12T08:36:21.836" v="13406" actId="478"/>
          <ac:picMkLst>
            <pc:docMk/>
            <pc:sldMk cId="3639445768" sldId="305"/>
            <ac:picMk id="90" creationId="{F7B75C9B-1EFA-4D3C-998A-A241793413DF}"/>
          </ac:picMkLst>
        </pc:picChg>
        <pc:picChg chg="add del mod">
          <ac:chgData name="li bo" userId="86e360d6c7446f46" providerId="LiveId" clId="{B9A1CC41-973B-414B-B4B5-2641831FFD07}" dt="2022-08-12T08:33:38.467" v="13354" actId="478"/>
          <ac:picMkLst>
            <pc:docMk/>
            <pc:sldMk cId="3639445768" sldId="305"/>
            <ac:picMk id="91" creationId="{CA0FDEC1-ECC4-453D-AF55-C99F4B256FED}"/>
          </ac:picMkLst>
        </pc:picChg>
        <pc:picChg chg="del mod ord">
          <ac:chgData name="li bo" userId="86e360d6c7446f46" providerId="LiveId" clId="{B9A1CC41-973B-414B-B4B5-2641831FFD07}" dt="2022-08-12T08:33:45.820" v="13366" actId="478"/>
          <ac:picMkLst>
            <pc:docMk/>
            <pc:sldMk cId="3639445768" sldId="305"/>
            <ac:picMk id="93" creationId="{8A910733-1435-43A8-85A4-F29B994F489C}"/>
          </ac:picMkLst>
        </pc:picChg>
        <pc:picChg chg="del mod ord">
          <ac:chgData name="li bo" userId="86e360d6c7446f46" providerId="LiveId" clId="{B9A1CC41-973B-414B-B4B5-2641831FFD07}" dt="2022-08-12T08:36:36.722" v="13422" actId="478"/>
          <ac:picMkLst>
            <pc:docMk/>
            <pc:sldMk cId="3639445768" sldId="305"/>
            <ac:picMk id="95" creationId="{2F38DBF3-6C1B-44ED-A8EF-01BAC885DB98}"/>
          </ac:picMkLst>
        </pc:picChg>
        <pc:picChg chg="del mod ord">
          <ac:chgData name="li bo" userId="86e360d6c7446f46" providerId="LiveId" clId="{B9A1CC41-973B-414B-B4B5-2641831FFD07}" dt="2022-08-12T08:52:24.084" v="13701" actId="478"/>
          <ac:picMkLst>
            <pc:docMk/>
            <pc:sldMk cId="3639445768" sldId="305"/>
            <ac:picMk id="98" creationId="{BFFDFE8A-21FE-40F7-B8EA-F1811E293AF6}"/>
          </ac:picMkLst>
        </pc:picChg>
        <pc:picChg chg="mod ord topLvl">
          <ac:chgData name="li bo" userId="86e360d6c7446f46" providerId="LiveId" clId="{B9A1CC41-973B-414B-B4B5-2641831FFD07}" dt="2022-08-12T08:44:59.569" v="13562" actId="1076"/>
          <ac:picMkLst>
            <pc:docMk/>
            <pc:sldMk cId="3639445768" sldId="305"/>
            <ac:picMk id="101" creationId="{3E0ECEC4-3271-4D7A-B90B-B860323C394C}"/>
          </ac:picMkLst>
        </pc:picChg>
        <pc:picChg chg="add del mod">
          <ac:chgData name="li bo" userId="86e360d6c7446f46" providerId="LiveId" clId="{B9A1CC41-973B-414B-B4B5-2641831FFD07}" dt="2022-08-12T08:41:59.395" v="13510" actId="478"/>
          <ac:picMkLst>
            <pc:docMk/>
            <pc:sldMk cId="3639445768" sldId="305"/>
            <ac:picMk id="143" creationId="{957EDD85-4CB2-47D3-9556-5C5D06F04DF9}"/>
          </ac:picMkLst>
        </pc:picChg>
        <pc:picChg chg="add del mod">
          <ac:chgData name="li bo" userId="86e360d6c7446f46" providerId="LiveId" clId="{B9A1CC41-973B-414B-B4B5-2641831FFD07}" dt="2022-08-12T08:41:41.217" v="13494" actId="478"/>
          <ac:picMkLst>
            <pc:docMk/>
            <pc:sldMk cId="3639445768" sldId="305"/>
            <ac:picMk id="144" creationId="{32C35CFC-CFE5-429C-A3FF-E0ADB7824348}"/>
          </ac:picMkLst>
        </pc:picChg>
        <pc:picChg chg="mod ord">
          <ac:chgData name="li bo" userId="86e360d6c7446f46" providerId="LiveId" clId="{B9A1CC41-973B-414B-B4B5-2641831FFD07}" dt="2022-08-12T08:44:42.598" v="13558" actId="164"/>
          <ac:picMkLst>
            <pc:docMk/>
            <pc:sldMk cId="3639445768" sldId="305"/>
            <ac:picMk id="146" creationId="{36439EE1-434B-4D78-A012-5FD1EE7249CE}"/>
          </ac:picMkLst>
        </pc:picChg>
        <pc:picChg chg="mod ord">
          <ac:chgData name="li bo" userId="86e360d6c7446f46" providerId="LiveId" clId="{B9A1CC41-973B-414B-B4B5-2641831FFD07}" dt="2022-08-12T08:45:04.160" v="13564" actId="1076"/>
          <ac:picMkLst>
            <pc:docMk/>
            <pc:sldMk cId="3639445768" sldId="305"/>
            <ac:picMk id="148" creationId="{4C7165A2-1A8D-4212-B2EF-AD68DBFCA864}"/>
          </ac:picMkLst>
        </pc:picChg>
        <pc:picChg chg="mod">
          <ac:chgData name="li bo" userId="86e360d6c7446f46" providerId="LiveId" clId="{B9A1CC41-973B-414B-B4B5-2641831FFD07}" dt="2022-08-12T09:42:18.913" v="14835" actId="2085"/>
          <ac:picMkLst>
            <pc:docMk/>
            <pc:sldMk cId="3639445768" sldId="305"/>
            <ac:picMk id="163" creationId="{35EBB3A0-01CC-47D1-9AAD-B25069F27E71}"/>
          </ac:picMkLst>
        </pc:picChg>
        <pc:picChg chg="mod">
          <ac:chgData name="li bo" userId="86e360d6c7446f46" providerId="LiveId" clId="{B9A1CC41-973B-414B-B4B5-2641831FFD07}" dt="2022-08-12T09:42:18.913" v="14835" actId="2085"/>
          <ac:picMkLst>
            <pc:docMk/>
            <pc:sldMk cId="3639445768" sldId="305"/>
            <ac:picMk id="164" creationId="{AC2D8EF0-93B9-40DF-8D73-EB60CBB1C37A}"/>
          </ac:picMkLst>
        </pc:picChg>
        <pc:picChg chg="mod">
          <ac:chgData name="li bo" userId="86e360d6c7446f46" providerId="LiveId" clId="{B9A1CC41-973B-414B-B4B5-2641831FFD07}" dt="2022-08-12T09:42:18.913" v="14835" actId="2085"/>
          <ac:picMkLst>
            <pc:docMk/>
            <pc:sldMk cId="3639445768" sldId="305"/>
            <ac:picMk id="165" creationId="{72F73C01-E101-4E35-B46B-D403934988A8}"/>
          </ac:picMkLst>
        </pc:picChg>
        <pc:picChg chg="del mod">
          <ac:chgData name="li bo" userId="86e360d6c7446f46" providerId="LiveId" clId="{B9A1CC41-973B-414B-B4B5-2641831FFD07}" dt="2022-08-12T09:07:52.387" v="14084" actId="478"/>
          <ac:picMkLst>
            <pc:docMk/>
            <pc:sldMk cId="3639445768" sldId="305"/>
            <ac:picMk id="167" creationId="{86254930-28F3-40A0-A301-6F4DAB46A506}"/>
          </ac:picMkLst>
        </pc:picChg>
        <pc:picChg chg="del mod">
          <ac:chgData name="li bo" userId="86e360d6c7446f46" providerId="LiveId" clId="{B9A1CC41-973B-414B-B4B5-2641831FFD07}" dt="2022-08-12T09:07:45.270" v="14047" actId="478"/>
          <ac:picMkLst>
            <pc:docMk/>
            <pc:sldMk cId="3639445768" sldId="305"/>
            <ac:picMk id="168" creationId="{901A85DA-F8A5-476B-A05E-88324A54F875}"/>
          </ac:picMkLst>
        </pc:picChg>
        <pc:picChg chg="mod topLvl">
          <ac:chgData name="li bo" userId="86e360d6c7446f46" providerId="LiveId" clId="{B9A1CC41-973B-414B-B4B5-2641831FFD07}" dt="2022-08-12T08:45:37.764" v="13571" actId="164"/>
          <ac:picMkLst>
            <pc:docMk/>
            <pc:sldMk cId="3639445768" sldId="305"/>
            <ac:picMk id="182" creationId="{8CD3DFF7-5F5A-49FA-9E22-ADD41360BEFD}"/>
          </ac:picMkLst>
        </pc:picChg>
        <pc:picChg chg="mod topLvl">
          <ac:chgData name="li bo" userId="86e360d6c7446f46" providerId="LiveId" clId="{B9A1CC41-973B-414B-B4B5-2641831FFD07}" dt="2022-08-12T08:45:37.764" v="13571" actId="164"/>
          <ac:picMkLst>
            <pc:docMk/>
            <pc:sldMk cId="3639445768" sldId="305"/>
            <ac:picMk id="183" creationId="{41CD0676-0247-4780-A6E5-3515D7129D66}"/>
          </ac:picMkLst>
        </pc:picChg>
        <pc:picChg chg="del mod topLvl">
          <ac:chgData name="li bo" userId="86e360d6c7446f46" providerId="LiveId" clId="{B9A1CC41-973B-414B-B4B5-2641831FFD07}" dt="2022-08-12T08:42:47.895" v="13521" actId="478"/>
          <ac:picMkLst>
            <pc:docMk/>
            <pc:sldMk cId="3639445768" sldId="305"/>
            <ac:picMk id="184" creationId="{D5AB1AAB-FD39-4F7B-846B-538349360B7B}"/>
          </ac:picMkLst>
        </pc:picChg>
        <pc:picChg chg="del mod topLvl">
          <ac:chgData name="li bo" userId="86e360d6c7446f46" providerId="LiveId" clId="{B9A1CC41-973B-414B-B4B5-2641831FFD07}" dt="2022-08-12T08:42:49.608" v="13524" actId="478"/>
          <ac:picMkLst>
            <pc:docMk/>
            <pc:sldMk cId="3639445768" sldId="305"/>
            <ac:picMk id="186" creationId="{CB83A650-5A5D-494C-8325-F46F761A29F2}"/>
          </ac:picMkLst>
        </pc:picChg>
        <pc:picChg chg="del mod topLvl">
          <ac:chgData name="li bo" userId="86e360d6c7446f46" providerId="LiveId" clId="{B9A1CC41-973B-414B-B4B5-2641831FFD07}" dt="2022-08-12T09:08:22.382" v="14185" actId="478"/>
          <ac:picMkLst>
            <pc:docMk/>
            <pc:sldMk cId="3639445768" sldId="305"/>
            <ac:picMk id="187" creationId="{9EE0D925-4788-4ADC-811E-CB8976C5A656}"/>
          </ac:picMkLst>
        </pc:picChg>
        <pc:picChg chg="add del mod">
          <ac:chgData name="li bo" userId="86e360d6c7446f46" providerId="LiveId" clId="{B9A1CC41-973B-414B-B4B5-2641831FFD07}" dt="2022-08-12T09:08:14.672" v="14141" actId="478"/>
          <ac:picMkLst>
            <pc:docMk/>
            <pc:sldMk cId="3639445768" sldId="305"/>
            <ac:picMk id="197" creationId="{9960024A-5B8E-4463-B244-737C3E21CBB7}"/>
          </ac:picMkLst>
        </pc:picChg>
        <pc:picChg chg="add mod">
          <ac:chgData name="li bo" userId="86e360d6c7446f46" providerId="LiveId" clId="{B9A1CC41-973B-414B-B4B5-2641831FFD07}" dt="2022-08-12T08:45:37.764" v="13571" actId="164"/>
          <ac:picMkLst>
            <pc:docMk/>
            <pc:sldMk cId="3639445768" sldId="305"/>
            <ac:picMk id="198" creationId="{879B80C0-93DA-44A6-AB54-0FC702ABE53E}"/>
          </ac:picMkLst>
        </pc:picChg>
        <pc:picChg chg="del mod ord">
          <ac:chgData name="li bo" userId="86e360d6c7446f46" providerId="LiveId" clId="{B9A1CC41-973B-414B-B4B5-2641831FFD07}" dt="2022-08-12T08:52:04.063" v="13666" actId="478"/>
          <ac:picMkLst>
            <pc:docMk/>
            <pc:sldMk cId="3639445768" sldId="305"/>
            <ac:picMk id="210" creationId="{4FE166BF-9406-426C-BDDA-15F7B012A6B2}"/>
          </ac:picMkLst>
        </pc:picChg>
        <pc:picChg chg="del mod ord">
          <ac:chgData name="li bo" userId="86e360d6c7446f46" providerId="LiveId" clId="{B9A1CC41-973B-414B-B4B5-2641831FFD07}" dt="2022-08-12T08:52:12.729" v="13683" actId="478"/>
          <ac:picMkLst>
            <pc:docMk/>
            <pc:sldMk cId="3639445768" sldId="305"/>
            <ac:picMk id="212" creationId="{01984F0A-AFA8-4BA2-9FBF-C27FD8B57E8B}"/>
          </ac:picMkLst>
        </pc:picChg>
        <pc:picChg chg="del mod ord">
          <ac:chgData name="li bo" userId="86e360d6c7446f46" providerId="LiveId" clId="{B9A1CC41-973B-414B-B4B5-2641831FFD07}" dt="2022-08-12T09:07:33.634" v="14019" actId="478"/>
          <ac:picMkLst>
            <pc:docMk/>
            <pc:sldMk cId="3639445768" sldId="305"/>
            <ac:picMk id="214" creationId="{281FD8BE-D6B4-4A8E-8E90-313B5E7196B7}"/>
          </ac:picMkLst>
        </pc:picChg>
        <pc:picChg chg="del mod ord">
          <ac:chgData name="li bo" userId="86e360d6c7446f46" providerId="LiveId" clId="{B9A1CC41-973B-414B-B4B5-2641831FFD07}" dt="2022-08-12T09:08:05.026" v="14114" actId="478"/>
          <ac:picMkLst>
            <pc:docMk/>
            <pc:sldMk cId="3639445768" sldId="305"/>
            <ac:picMk id="216" creationId="{A96FFE2F-5A83-4558-A9CA-DBAABE8E5904}"/>
          </ac:picMkLst>
        </pc:picChg>
        <pc:picChg chg="add del mod">
          <ac:chgData name="li bo" userId="86e360d6c7446f46" providerId="LiveId" clId="{B9A1CC41-973B-414B-B4B5-2641831FFD07}" dt="2022-08-12T08:54:22.363" v="13726" actId="478"/>
          <ac:picMkLst>
            <pc:docMk/>
            <pc:sldMk cId="3639445768" sldId="305"/>
            <ac:picMk id="217" creationId="{F408BA72-C517-4311-BBB8-2F7152DC254C}"/>
          </ac:picMkLst>
        </pc:picChg>
        <pc:picChg chg="del mod ord">
          <ac:chgData name="li bo" userId="86e360d6c7446f46" providerId="LiveId" clId="{B9A1CC41-973B-414B-B4B5-2641831FFD07}" dt="2022-08-12T08:54:43.601" v="13741" actId="478"/>
          <ac:picMkLst>
            <pc:docMk/>
            <pc:sldMk cId="3639445768" sldId="305"/>
            <ac:picMk id="219" creationId="{C6311097-F79A-44B9-8288-E8B5897E1CDB}"/>
          </ac:picMkLst>
        </pc:picChg>
        <pc:picChg chg="del mod ord">
          <ac:chgData name="li bo" userId="86e360d6c7446f46" providerId="LiveId" clId="{B9A1CC41-973B-414B-B4B5-2641831FFD07}" dt="2022-08-12T08:55:02.680" v="13755" actId="478"/>
          <ac:picMkLst>
            <pc:docMk/>
            <pc:sldMk cId="3639445768" sldId="305"/>
            <ac:picMk id="221" creationId="{AAC39760-7296-4EBD-B83A-7581B423551E}"/>
          </ac:picMkLst>
        </pc:picChg>
        <pc:picChg chg="del mod ord">
          <ac:chgData name="li bo" userId="86e360d6c7446f46" providerId="LiveId" clId="{B9A1CC41-973B-414B-B4B5-2641831FFD07}" dt="2022-08-12T08:57:38.663" v="13831" actId="478"/>
          <ac:picMkLst>
            <pc:docMk/>
            <pc:sldMk cId="3639445768" sldId="305"/>
            <ac:picMk id="223" creationId="{CE886DEF-60FB-4C2E-A89F-3E857E960819}"/>
          </ac:picMkLst>
        </pc:picChg>
        <pc:picChg chg="mod">
          <ac:chgData name="li bo" userId="86e360d6c7446f46" providerId="LiveId" clId="{B9A1CC41-973B-414B-B4B5-2641831FFD07}" dt="2022-08-12T08:55:06.270" v="13758"/>
          <ac:picMkLst>
            <pc:docMk/>
            <pc:sldMk cId="3639445768" sldId="305"/>
            <ac:picMk id="229" creationId="{676DDCB5-EB90-4600-B9DF-BD4DD768DDC1}"/>
          </ac:picMkLst>
        </pc:picChg>
        <pc:picChg chg="mod">
          <ac:chgData name="li bo" userId="86e360d6c7446f46" providerId="LiveId" clId="{B9A1CC41-973B-414B-B4B5-2641831FFD07}" dt="2022-08-12T08:55:06.270" v="13758"/>
          <ac:picMkLst>
            <pc:docMk/>
            <pc:sldMk cId="3639445768" sldId="305"/>
            <ac:picMk id="230" creationId="{05187EF7-6401-4E75-BF21-8113FDCF5519}"/>
          </ac:picMkLst>
        </pc:picChg>
        <pc:picChg chg="del mod">
          <ac:chgData name="li bo" userId="86e360d6c7446f46" providerId="LiveId" clId="{B9A1CC41-973B-414B-B4B5-2641831FFD07}" dt="2022-08-12T08:55:50.681" v="13765" actId="478"/>
          <ac:picMkLst>
            <pc:docMk/>
            <pc:sldMk cId="3639445768" sldId="305"/>
            <ac:picMk id="231" creationId="{E58D64A0-0288-4FAE-AEEE-9044B348D739}"/>
          </ac:picMkLst>
        </pc:picChg>
        <pc:picChg chg="del mod">
          <ac:chgData name="li bo" userId="86e360d6c7446f46" providerId="LiveId" clId="{B9A1CC41-973B-414B-B4B5-2641831FFD07}" dt="2022-08-12T09:08:53.667" v="14233" actId="478"/>
          <ac:picMkLst>
            <pc:docMk/>
            <pc:sldMk cId="3639445768" sldId="305"/>
            <ac:picMk id="241" creationId="{118F45D4-76B6-4C38-9830-5CA7F1409BA6}"/>
          </ac:picMkLst>
        </pc:picChg>
        <pc:picChg chg="mod">
          <ac:chgData name="li bo" userId="86e360d6c7446f46" providerId="LiveId" clId="{B9A1CC41-973B-414B-B4B5-2641831FFD07}" dt="2022-08-12T08:55:06.270" v="13758"/>
          <ac:picMkLst>
            <pc:docMk/>
            <pc:sldMk cId="3639445768" sldId="305"/>
            <ac:picMk id="242" creationId="{14808E88-7756-4685-835B-FB88427129A3}"/>
          </ac:picMkLst>
        </pc:picChg>
        <pc:picChg chg="add del mod">
          <ac:chgData name="li bo" userId="86e360d6c7446f46" providerId="LiveId" clId="{B9A1CC41-973B-414B-B4B5-2641831FFD07}" dt="2022-08-12T08:56:19.329" v="13787" actId="478"/>
          <ac:picMkLst>
            <pc:docMk/>
            <pc:sldMk cId="3639445768" sldId="305"/>
            <ac:picMk id="244" creationId="{313888E0-88CB-4083-9D17-64C2E54C8D3A}"/>
          </ac:picMkLst>
        </pc:picChg>
        <pc:picChg chg="del mod ord">
          <ac:chgData name="li bo" userId="86e360d6c7446f46" providerId="LiveId" clId="{B9A1CC41-973B-414B-B4B5-2641831FFD07}" dt="2022-08-12T08:56:43.388" v="13801" actId="478"/>
          <ac:picMkLst>
            <pc:docMk/>
            <pc:sldMk cId="3639445768" sldId="305"/>
            <ac:picMk id="246" creationId="{162CC727-1542-4A33-BD29-ABA06210B133}"/>
          </ac:picMkLst>
        </pc:picChg>
        <pc:picChg chg="del mod ord">
          <ac:chgData name="li bo" userId="86e360d6c7446f46" providerId="LiveId" clId="{B9A1CC41-973B-414B-B4B5-2641831FFD07}" dt="2022-08-12T09:09:02.004" v="14254" actId="478"/>
          <ac:picMkLst>
            <pc:docMk/>
            <pc:sldMk cId="3639445768" sldId="305"/>
            <ac:picMk id="248" creationId="{0A43EFC4-2562-448A-807D-B10326141E31}"/>
          </ac:picMkLst>
        </pc:picChg>
        <pc:picChg chg="del mod ord">
          <ac:chgData name="li bo" userId="86e360d6c7446f46" providerId="LiveId" clId="{B9A1CC41-973B-414B-B4B5-2641831FFD07}" dt="2022-08-12T09:08:37.259" v="14210" actId="478"/>
          <ac:picMkLst>
            <pc:docMk/>
            <pc:sldMk cId="3639445768" sldId="305"/>
            <ac:picMk id="250" creationId="{2B857DB3-EB9A-45A7-8030-6417489803BE}"/>
          </ac:picMkLst>
        </pc:picChg>
        <pc:picChg chg="mod ord">
          <ac:chgData name="li bo" userId="86e360d6c7446f46" providerId="LiveId" clId="{B9A1CC41-973B-414B-B4B5-2641831FFD07}" dt="2022-08-12T09:07:33.634" v="14021" actId="962"/>
          <ac:picMkLst>
            <pc:docMk/>
            <pc:sldMk cId="3639445768" sldId="305"/>
            <ac:picMk id="254" creationId="{92B6D4D8-4AA5-4786-AE03-4AF8DE753491}"/>
          </ac:picMkLst>
        </pc:picChg>
        <pc:picChg chg="mod ord">
          <ac:chgData name="li bo" userId="86e360d6c7446f46" providerId="LiveId" clId="{B9A1CC41-973B-414B-B4B5-2641831FFD07}" dt="2022-08-12T09:42:18.913" v="14835" actId="2085"/>
          <ac:picMkLst>
            <pc:docMk/>
            <pc:sldMk cId="3639445768" sldId="305"/>
            <ac:picMk id="257" creationId="{F5691D6E-EA27-4526-B32F-E671B139352A}"/>
          </ac:picMkLst>
        </pc:picChg>
        <pc:picChg chg="mod ord">
          <ac:chgData name="li bo" userId="86e360d6c7446f46" providerId="LiveId" clId="{B9A1CC41-973B-414B-B4B5-2641831FFD07}" dt="2022-08-12T09:42:18.913" v="14835" actId="2085"/>
          <ac:picMkLst>
            <pc:docMk/>
            <pc:sldMk cId="3639445768" sldId="305"/>
            <ac:picMk id="261" creationId="{EA061E8D-7076-4CE3-8FE0-468AF7A40FFB}"/>
          </ac:picMkLst>
        </pc:picChg>
        <pc:picChg chg="mod ord">
          <ac:chgData name="li bo" userId="86e360d6c7446f46" providerId="LiveId" clId="{B9A1CC41-973B-414B-B4B5-2641831FFD07}" dt="2022-08-12T09:08:05.026" v="14116" actId="962"/>
          <ac:picMkLst>
            <pc:docMk/>
            <pc:sldMk cId="3639445768" sldId="305"/>
            <ac:picMk id="264" creationId="{42783843-F377-4D7D-BDFE-789CE9FD0B5B}"/>
          </ac:picMkLst>
        </pc:picChg>
        <pc:picChg chg="mod ord">
          <ac:chgData name="li bo" userId="86e360d6c7446f46" providerId="LiveId" clId="{B9A1CC41-973B-414B-B4B5-2641831FFD07}" dt="2022-08-12T09:08:14.684" v="14150" actId="962"/>
          <ac:picMkLst>
            <pc:docMk/>
            <pc:sldMk cId="3639445768" sldId="305"/>
            <ac:picMk id="267" creationId="{3F721915-E8A0-40E4-8D7D-8FF163870DF7}"/>
          </ac:picMkLst>
        </pc:picChg>
        <pc:picChg chg="mod ord">
          <ac:chgData name="li bo" userId="86e360d6c7446f46" providerId="LiveId" clId="{B9A1CC41-973B-414B-B4B5-2641831FFD07}" dt="2022-08-12T09:08:22.394" v="14194" actId="962"/>
          <ac:picMkLst>
            <pc:docMk/>
            <pc:sldMk cId="3639445768" sldId="305"/>
            <ac:picMk id="271" creationId="{B3998B95-5EA3-41DC-84DB-BA9607296236}"/>
          </ac:picMkLst>
        </pc:picChg>
        <pc:picChg chg="mod ord">
          <ac:chgData name="li bo" userId="86e360d6c7446f46" providerId="LiveId" clId="{B9A1CC41-973B-414B-B4B5-2641831FFD07}" dt="2022-08-12T09:08:37.259" v="14212" actId="962"/>
          <ac:picMkLst>
            <pc:docMk/>
            <pc:sldMk cId="3639445768" sldId="305"/>
            <ac:picMk id="274" creationId="{7819973B-EACA-471A-B7B5-11F13F9F5D51}"/>
          </ac:picMkLst>
        </pc:picChg>
        <pc:picChg chg="mod ord">
          <ac:chgData name="li bo" userId="86e360d6c7446f46" providerId="LiveId" clId="{B9A1CC41-973B-414B-B4B5-2641831FFD07}" dt="2022-08-12T09:08:53.679" v="14240" actId="962"/>
          <ac:picMkLst>
            <pc:docMk/>
            <pc:sldMk cId="3639445768" sldId="305"/>
            <ac:picMk id="277" creationId="{1E87227C-EE78-4F9E-A399-17C84F1E28D8}"/>
          </ac:picMkLst>
        </pc:picChg>
        <pc:picChg chg="mod ord">
          <ac:chgData name="li bo" userId="86e360d6c7446f46" providerId="LiveId" clId="{B9A1CC41-973B-414B-B4B5-2641831FFD07}" dt="2022-09-12T03:13:52.034" v="45932" actId="164"/>
          <ac:picMkLst>
            <pc:docMk/>
            <pc:sldMk cId="3639445768" sldId="305"/>
            <ac:picMk id="280" creationId="{CD9EDFD0-4267-4C15-BE65-2A7F1B46109D}"/>
          </ac:picMkLst>
        </pc:picChg>
        <pc:cxnChg chg="del mod topLvl">
          <ac:chgData name="li bo" userId="86e360d6c7446f46" providerId="LiveId" clId="{B9A1CC41-973B-414B-B4B5-2641831FFD07}" dt="2022-08-12T08:25:35.075" v="13142" actId="478"/>
          <ac:cxnSpMkLst>
            <pc:docMk/>
            <pc:sldMk cId="3639445768" sldId="305"/>
            <ac:cxnSpMk id="23" creationId="{53F49AB7-8AD1-4A38-AC78-9243798EFC48}"/>
          </ac:cxnSpMkLst>
        </pc:cxnChg>
        <pc:cxnChg chg="del mod topLvl">
          <ac:chgData name="li bo" userId="86e360d6c7446f46" providerId="LiveId" clId="{B9A1CC41-973B-414B-B4B5-2641831FFD07}" dt="2022-08-12T08:25:35.075" v="13142" actId="478"/>
          <ac:cxnSpMkLst>
            <pc:docMk/>
            <pc:sldMk cId="3639445768" sldId="305"/>
            <ac:cxnSpMk id="24" creationId="{ABC7BDB1-92C9-4A2F-9A88-AACCB5D598E7}"/>
          </ac:cxnSpMkLst>
        </pc:cxnChg>
        <pc:cxnChg chg="del mod topLvl">
          <ac:chgData name="li bo" userId="86e360d6c7446f46" providerId="LiveId" clId="{B9A1CC41-973B-414B-B4B5-2641831FFD07}" dt="2022-08-12T08:25:35.075" v="13142" actId="478"/>
          <ac:cxnSpMkLst>
            <pc:docMk/>
            <pc:sldMk cId="3639445768" sldId="305"/>
            <ac:cxnSpMk id="25" creationId="{F8B22106-6614-4B69-97B2-414ED9CEA354}"/>
          </ac:cxnSpMkLst>
        </pc:cxnChg>
        <pc:cxnChg chg="del mod topLvl">
          <ac:chgData name="li bo" userId="86e360d6c7446f46" providerId="LiveId" clId="{B9A1CC41-973B-414B-B4B5-2641831FFD07}" dt="2022-08-12T08:25:35.075" v="13142" actId="478"/>
          <ac:cxnSpMkLst>
            <pc:docMk/>
            <pc:sldMk cId="3639445768" sldId="305"/>
            <ac:cxnSpMk id="26" creationId="{BE35F732-A58B-4D69-A7B5-C55F9154284E}"/>
          </ac:cxnSpMkLst>
        </pc:cxnChg>
        <pc:cxnChg chg="del mod topLvl">
          <ac:chgData name="li bo" userId="86e360d6c7446f46" providerId="LiveId" clId="{B9A1CC41-973B-414B-B4B5-2641831FFD07}" dt="2022-08-12T08:25:35.075" v="13142" actId="478"/>
          <ac:cxnSpMkLst>
            <pc:docMk/>
            <pc:sldMk cId="3639445768" sldId="305"/>
            <ac:cxnSpMk id="33" creationId="{3C1A12B7-2F4E-4264-9357-1FE65E5DA942}"/>
          </ac:cxnSpMkLst>
        </pc:cxnChg>
        <pc:cxnChg chg="del mod topLvl">
          <ac:chgData name="li bo" userId="86e360d6c7446f46" providerId="LiveId" clId="{B9A1CC41-973B-414B-B4B5-2641831FFD07}" dt="2022-08-12T08:25:35.075" v="13142" actId="478"/>
          <ac:cxnSpMkLst>
            <pc:docMk/>
            <pc:sldMk cId="3639445768" sldId="305"/>
            <ac:cxnSpMk id="37" creationId="{9836D52A-6121-413B-917E-DA405C093345}"/>
          </ac:cxnSpMkLst>
        </pc:cxnChg>
        <pc:cxnChg chg="del mod topLvl">
          <ac:chgData name="li bo" userId="86e360d6c7446f46" providerId="LiveId" clId="{B9A1CC41-973B-414B-B4B5-2641831FFD07}" dt="2022-08-12T08:25:35.075" v="13142" actId="478"/>
          <ac:cxnSpMkLst>
            <pc:docMk/>
            <pc:sldMk cId="3639445768" sldId="305"/>
            <ac:cxnSpMk id="41" creationId="{F2B5BB3B-A608-4EC0-943F-34E39625B01F}"/>
          </ac:cxnSpMkLst>
        </pc:cxnChg>
        <pc:cxnChg chg="del mod topLvl">
          <ac:chgData name="li bo" userId="86e360d6c7446f46" providerId="LiveId" clId="{B9A1CC41-973B-414B-B4B5-2641831FFD07}" dt="2022-08-12T08:25:35.075" v="13142" actId="478"/>
          <ac:cxnSpMkLst>
            <pc:docMk/>
            <pc:sldMk cId="3639445768" sldId="305"/>
            <ac:cxnSpMk id="42" creationId="{EED16E68-1561-4C23-BD88-FA74CAA6A782}"/>
          </ac:cxnSpMkLst>
        </pc:cxnChg>
        <pc:cxnChg chg="del mod topLvl">
          <ac:chgData name="li bo" userId="86e360d6c7446f46" providerId="LiveId" clId="{B9A1CC41-973B-414B-B4B5-2641831FFD07}" dt="2022-08-12T08:25:35.075" v="13142" actId="478"/>
          <ac:cxnSpMkLst>
            <pc:docMk/>
            <pc:sldMk cId="3639445768" sldId="305"/>
            <ac:cxnSpMk id="44" creationId="{D0C44024-F507-46A0-BEA5-97641E6F4AE4}"/>
          </ac:cxnSpMkLst>
        </pc:cxnChg>
        <pc:cxnChg chg="del mod topLvl">
          <ac:chgData name="li bo" userId="86e360d6c7446f46" providerId="LiveId" clId="{B9A1CC41-973B-414B-B4B5-2641831FFD07}" dt="2022-08-12T08:25:35.075" v="13142" actId="478"/>
          <ac:cxnSpMkLst>
            <pc:docMk/>
            <pc:sldMk cId="3639445768" sldId="305"/>
            <ac:cxnSpMk id="45" creationId="{B276C71A-B242-4995-B80A-4652E2496BC2}"/>
          </ac:cxnSpMkLst>
        </pc:cxnChg>
        <pc:cxnChg chg="del mod topLvl">
          <ac:chgData name="li bo" userId="86e360d6c7446f46" providerId="LiveId" clId="{B9A1CC41-973B-414B-B4B5-2641831FFD07}" dt="2022-08-12T08:25:35.075" v="13142" actId="478"/>
          <ac:cxnSpMkLst>
            <pc:docMk/>
            <pc:sldMk cId="3639445768" sldId="305"/>
            <ac:cxnSpMk id="47" creationId="{944A1DDD-2C51-433B-AC12-449E0169AB3B}"/>
          </ac:cxnSpMkLst>
        </pc:cxnChg>
        <pc:cxnChg chg="mod topLvl">
          <ac:chgData name="li bo" userId="86e360d6c7446f46" providerId="LiveId" clId="{B9A1CC41-973B-414B-B4B5-2641831FFD07}" dt="2022-08-12T08:52:55.834" v="13708" actId="478"/>
          <ac:cxnSpMkLst>
            <pc:docMk/>
            <pc:sldMk cId="3639445768" sldId="305"/>
            <ac:cxnSpMk id="55" creationId="{96300C14-415E-4051-BCE7-028D90E52672}"/>
          </ac:cxnSpMkLst>
        </pc:cxnChg>
        <pc:cxnChg chg="mod topLvl">
          <ac:chgData name="li bo" userId="86e360d6c7446f46" providerId="LiveId" clId="{B9A1CC41-973B-414B-B4B5-2641831FFD07}" dt="2022-08-12T08:52:55.834" v="13708" actId="478"/>
          <ac:cxnSpMkLst>
            <pc:docMk/>
            <pc:sldMk cId="3639445768" sldId="305"/>
            <ac:cxnSpMk id="56" creationId="{494BF778-D1B3-4754-A356-3A3F57375C6A}"/>
          </ac:cxnSpMkLst>
        </pc:cxnChg>
        <pc:cxnChg chg="mod topLvl">
          <ac:chgData name="li bo" userId="86e360d6c7446f46" providerId="LiveId" clId="{B9A1CC41-973B-414B-B4B5-2641831FFD07}" dt="2022-08-12T08:52:55.834" v="13708" actId="478"/>
          <ac:cxnSpMkLst>
            <pc:docMk/>
            <pc:sldMk cId="3639445768" sldId="305"/>
            <ac:cxnSpMk id="57" creationId="{31ABE44E-349E-4F6C-A1A5-2945366B01A2}"/>
          </ac:cxnSpMkLst>
        </pc:cxnChg>
        <pc:cxnChg chg="mod topLvl">
          <ac:chgData name="li bo" userId="86e360d6c7446f46" providerId="LiveId" clId="{B9A1CC41-973B-414B-B4B5-2641831FFD07}" dt="2022-08-12T08:44:42.598" v="13558" actId="164"/>
          <ac:cxnSpMkLst>
            <pc:docMk/>
            <pc:sldMk cId="3639445768" sldId="305"/>
            <ac:cxnSpMk id="59" creationId="{AE51D338-41C3-40C8-A468-C6495AE4F2C0}"/>
          </ac:cxnSpMkLst>
        </pc:cxnChg>
        <pc:cxnChg chg="mod topLvl">
          <ac:chgData name="li bo" userId="86e360d6c7446f46" providerId="LiveId" clId="{B9A1CC41-973B-414B-B4B5-2641831FFD07}" dt="2022-08-12T08:44:42.598" v="13558" actId="164"/>
          <ac:cxnSpMkLst>
            <pc:docMk/>
            <pc:sldMk cId="3639445768" sldId="305"/>
            <ac:cxnSpMk id="64" creationId="{7E62B1FB-BE50-4177-B847-1459BB9768F8}"/>
          </ac:cxnSpMkLst>
        </pc:cxnChg>
        <pc:cxnChg chg="mod topLvl">
          <ac:chgData name="li bo" userId="86e360d6c7446f46" providerId="LiveId" clId="{B9A1CC41-973B-414B-B4B5-2641831FFD07}" dt="2022-08-12T08:44:42.598" v="13558" actId="164"/>
          <ac:cxnSpMkLst>
            <pc:docMk/>
            <pc:sldMk cId="3639445768" sldId="305"/>
            <ac:cxnSpMk id="65" creationId="{31EB1544-9DDA-455F-9CB4-ABD2BAABE578}"/>
          </ac:cxnSpMkLst>
        </pc:cxnChg>
        <pc:cxnChg chg="mod topLvl">
          <ac:chgData name="li bo" userId="86e360d6c7446f46" providerId="LiveId" clId="{B9A1CC41-973B-414B-B4B5-2641831FFD07}" dt="2022-08-12T08:44:42.598" v="13558" actId="164"/>
          <ac:cxnSpMkLst>
            <pc:docMk/>
            <pc:sldMk cId="3639445768" sldId="305"/>
            <ac:cxnSpMk id="66" creationId="{58C59007-E2F1-4223-B7EC-3C1F71130F5D}"/>
          </ac:cxnSpMkLst>
        </pc:cxnChg>
        <pc:cxnChg chg="add del mod">
          <ac:chgData name="li bo" userId="86e360d6c7446f46" providerId="LiveId" clId="{B9A1CC41-973B-414B-B4B5-2641831FFD07}" dt="2022-08-12T08:30:53.059" v="13243" actId="478"/>
          <ac:cxnSpMkLst>
            <pc:docMk/>
            <pc:sldMk cId="3639445768" sldId="305"/>
            <ac:cxnSpMk id="79" creationId="{317D2938-E73C-4100-84BF-FBED09EE0C32}"/>
          </ac:cxnSpMkLst>
        </pc:cxnChg>
        <pc:cxnChg chg="add mod topLvl">
          <ac:chgData name="li bo" userId="86e360d6c7446f46" providerId="LiveId" clId="{B9A1CC41-973B-414B-B4B5-2641831FFD07}" dt="2022-08-12T08:44:42.598" v="13558" actId="164"/>
          <ac:cxnSpMkLst>
            <pc:docMk/>
            <pc:sldMk cId="3639445768" sldId="305"/>
            <ac:cxnSpMk id="81" creationId="{30937764-F1E4-4B7D-94BC-2B8FC8F7F2C1}"/>
          </ac:cxnSpMkLst>
        </pc:cxnChg>
        <pc:cxnChg chg="mod">
          <ac:chgData name="li bo" userId="86e360d6c7446f46" providerId="LiveId" clId="{B9A1CC41-973B-414B-B4B5-2641831FFD07}" dt="2022-08-12T08:37:25.005" v="13427"/>
          <ac:cxnSpMkLst>
            <pc:docMk/>
            <pc:sldMk cId="3639445768" sldId="305"/>
            <ac:cxnSpMk id="105" creationId="{E1AB8F63-867D-4EF9-89B1-C0994EC27CAA}"/>
          </ac:cxnSpMkLst>
        </pc:cxnChg>
        <pc:cxnChg chg="mod">
          <ac:chgData name="li bo" userId="86e360d6c7446f46" providerId="LiveId" clId="{B9A1CC41-973B-414B-B4B5-2641831FFD07}" dt="2022-08-12T08:38:06.504" v="13432" actId="478"/>
          <ac:cxnSpMkLst>
            <pc:docMk/>
            <pc:sldMk cId="3639445768" sldId="305"/>
            <ac:cxnSpMk id="107" creationId="{FC42726C-DCB2-49A4-B0E8-F5EBF84AAD29}"/>
          </ac:cxnSpMkLst>
        </pc:cxnChg>
        <pc:cxnChg chg="del mod">
          <ac:chgData name="li bo" userId="86e360d6c7446f46" providerId="LiveId" clId="{B9A1CC41-973B-414B-B4B5-2641831FFD07}" dt="2022-08-12T08:38:05.864" v="13431" actId="478"/>
          <ac:cxnSpMkLst>
            <pc:docMk/>
            <pc:sldMk cId="3639445768" sldId="305"/>
            <ac:cxnSpMk id="110" creationId="{3A40E2F6-D447-4AD4-9A56-E29B107D5EF6}"/>
          </ac:cxnSpMkLst>
        </pc:cxnChg>
        <pc:cxnChg chg="mod">
          <ac:chgData name="li bo" userId="86e360d6c7446f46" providerId="LiveId" clId="{B9A1CC41-973B-414B-B4B5-2641831FFD07}" dt="2022-08-12T08:38:06.504" v="13432" actId="478"/>
          <ac:cxnSpMkLst>
            <pc:docMk/>
            <pc:sldMk cId="3639445768" sldId="305"/>
            <ac:cxnSpMk id="111" creationId="{C1F2096F-AE15-4F48-A6F0-A5ECB573E340}"/>
          </ac:cxnSpMkLst>
        </pc:cxnChg>
        <pc:cxnChg chg="mod">
          <ac:chgData name="li bo" userId="86e360d6c7446f46" providerId="LiveId" clId="{B9A1CC41-973B-414B-B4B5-2641831FFD07}" dt="2022-08-12T08:37:25.005" v="13427"/>
          <ac:cxnSpMkLst>
            <pc:docMk/>
            <pc:sldMk cId="3639445768" sldId="305"/>
            <ac:cxnSpMk id="113" creationId="{35BC314E-CC2C-4EFB-8280-7AF1304384B0}"/>
          </ac:cxnSpMkLst>
        </pc:cxnChg>
        <pc:cxnChg chg="mod">
          <ac:chgData name="li bo" userId="86e360d6c7446f46" providerId="LiveId" clId="{B9A1CC41-973B-414B-B4B5-2641831FFD07}" dt="2022-08-12T08:37:25.005" v="13427"/>
          <ac:cxnSpMkLst>
            <pc:docMk/>
            <pc:sldMk cId="3639445768" sldId="305"/>
            <ac:cxnSpMk id="114" creationId="{3E64AA59-68E1-4985-8A1F-80251A37BE15}"/>
          </ac:cxnSpMkLst>
        </pc:cxnChg>
        <pc:cxnChg chg="del mod">
          <ac:chgData name="li bo" userId="86e360d6c7446f46" providerId="LiveId" clId="{B9A1CC41-973B-414B-B4B5-2641831FFD07}" dt="2022-08-12T08:38:04.576" v="13430" actId="478"/>
          <ac:cxnSpMkLst>
            <pc:docMk/>
            <pc:sldMk cId="3639445768" sldId="305"/>
            <ac:cxnSpMk id="115" creationId="{403D266B-D17C-49F8-9563-A9CCBCB994AB}"/>
          </ac:cxnSpMkLst>
        </pc:cxnChg>
        <pc:cxnChg chg="add mod">
          <ac:chgData name="li bo" userId="86e360d6c7446f46" providerId="LiveId" clId="{B9A1CC41-973B-414B-B4B5-2641831FFD07}" dt="2022-08-12T08:52:55.834" v="13708" actId="478"/>
          <ac:cxnSpMkLst>
            <pc:docMk/>
            <pc:sldMk cId="3639445768" sldId="305"/>
            <ac:cxnSpMk id="117" creationId="{A2F42BCD-505F-410D-9FBC-94B04E8900DC}"/>
          </ac:cxnSpMkLst>
        </pc:cxnChg>
        <pc:cxnChg chg="add mod">
          <ac:chgData name="li bo" userId="86e360d6c7446f46" providerId="LiveId" clId="{B9A1CC41-973B-414B-B4B5-2641831FFD07}" dt="2022-08-12T08:52:55.834" v="13708" actId="478"/>
          <ac:cxnSpMkLst>
            <pc:docMk/>
            <pc:sldMk cId="3639445768" sldId="305"/>
            <ac:cxnSpMk id="121" creationId="{26A25BBA-BFC7-485B-8732-96CB94F64B20}"/>
          </ac:cxnSpMkLst>
        </pc:cxnChg>
        <pc:cxnChg chg="add mod">
          <ac:chgData name="li bo" userId="86e360d6c7446f46" providerId="LiveId" clId="{B9A1CC41-973B-414B-B4B5-2641831FFD07}" dt="2022-08-12T08:52:55.834" v="13708" actId="478"/>
          <ac:cxnSpMkLst>
            <pc:docMk/>
            <pc:sldMk cId="3639445768" sldId="305"/>
            <ac:cxnSpMk id="124" creationId="{68DEFB8A-1910-4959-AE42-BF398F9D954D}"/>
          </ac:cxnSpMkLst>
        </pc:cxnChg>
        <pc:cxnChg chg="add mod">
          <ac:chgData name="li bo" userId="86e360d6c7446f46" providerId="LiveId" clId="{B9A1CC41-973B-414B-B4B5-2641831FFD07}" dt="2022-08-12T08:44:42.598" v="13558" actId="164"/>
          <ac:cxnSpMkLst>
            <pc:docMk/>
            <pc:sldMk cId="3639445768" sldId="305"/>
            <ac:cxnSpMk id="128" creationId="{0FEFC0BF-4956-4A5F-BA72-017E399E6779}"/>
          </ac:cxnSpMkLst>
        </pc:cxnChg>
        <pc:cxnChg chg="add mod">
          <ac:chgData name="li bo" userId="86e360d6c7446f46" providerId="LiveId" clId="{B9A1CC41-973B-414B-B4B5-2641831FFD07}" dt="2022-08-12T08:44:42.598" v="13558" actId="164"/>
          <ac:cxnSpMkLst>
            <pc:docMk/>
            <pc:sldMk cId="3639445768" sldId="305"/>
            <ac:cxnSpMk id="129" creationId="{453DF954-5BBE-46A4-A61C-167556353201}"/>
          </ac:cxnSpMkLst>
        </pc:cxnChg>
        <pc:cxnChg chg="add mod">
          <ac:chgData name="li bo" userId="86e360d6c7446f46" providerId="LiveId" clId="{B9A1CC41-973B-414B-B4B5-2641831FFD07}" dt="2022-08-12T08:44:42.598" v="13558" actId="164"/>
          <ac:cxnSpMkLst>
            <pc:docMk/>
            <pc:sldMk cId="3639445768" sldId="305"/>
            <ac:cxnSpMk id="130" creationId="{78DAEB86-9303-4E76-867D-20BA4AA2575C}"/>
          </ac:cxnSpMkLst>
        </pc:cxnChg>
        <pc:cxnChg chg="mod">
          <ac:chgData name="li bo" userId="86e360d6c7446f46" providerId="LiveId" clId="{B9A1CC41-973B-414B-B4B5-2641831FFD07}" dt="2022-08-12T09:42:18.913" v="14835" actId="2085"/>
          <ac:cxnSpMkLst>
            <pc:docMk/>
            <pc:sldMk cId="3639445768" sldId="305"/>
            <ac:cxnSpMk id="156" creationId="{BA926322-1BFF-4809-B395-D771D66A9E38}"/>
          </ac:cxnSpMkLst>
        </pc:cxnChg>
        <pc:cxnChg chg="mod">
          <ac:chgData name="li bo" userId="86e360d6c7446f46" providerId="LiveId" clId="{B9A1CC41-973B-414B-B4B5-2641831FFD07}" dt="2022-08-12T09:42:18.913" v="14835" actId="2085"/>
          <ac:cxnSpMkLst>
            <pc:docMk/>
            <pc:sldMk cId="3639445768" sldId="305"/>
            <ac:cxnSpMk id="157" creationId="{59453A47-B96D-412B-8593-271F1D098007}"/>
          </ac:cxnSpMkLst>
        </pc:cxnChg>
        <pc:cxnChg chg="mod">
          <ac:chgData name="li bo" userId="86e360d6c7446f46" providerId="LiveId" clId="{B9A1CC41-973B-414B-B4B5-2641831FFD07}" dt="2022-08-12T09:42:18.913" v="14835" actId="2085"/>
          <ac:cxnSpMkLst>
            <pc:docMk/>
            <pc:sldMk cId="3639445768" sldId="305"/>
            <ac:cxnSpMk id="158" creationId="{7E27144C-63D0-42DB-92DB-F256D8C627C8}"/>
          </ac:cxnSpMkLst>
        </pc:cxnChg>
        <pc:cxnChg chg="mod">
          <ac:chgData name="li bo" userId="86e360d6c7446f46" providerId="LiveId" clId="{B9A1CC41-973B-414B-B4B5-2641831FFD07}" dt="2022-08-12T09:42:18.913" v="14835" actId="2085"/>
          <ac:cxnSpMkLst>
            <pc:docMk/>
            <pc:sldMk cId="3639445768" sldId="305"/>
            <ac:cxnSpMk id="159" creationId="{34DE109A-6D8F-4103-ABF8-74331445448D}"/>
          </ac:cxnSpMkLst>
        </pc:cxnChg>
        <pc:cxnChg chg="mod">
          <ac:chgData name="li bo" userId="86e360d6c7446f46" providerId="LiveId" clId="{B9A1CC41-973B-414B-B4B5-2641831FFD07}" dt="2022-08-12T09:42:18.913" v="14835" actId="2085"/>
          <ac:cxnSpMkLst>
            <pc:docMk/>
            <pc:sldMk cId="3639445768" sldId="305"/>
            <ac:cxnSpMk id="160" creationId="{7295EA20-E1D2-49FE-AD15-3BD8F29164CA}"/>
          </ac:cxnSpMkLst>
        </pc:cxnChg>
        <pc:cxnChg chg="mod">
          <ac:chgData name="li bo" userId="86e360d6c7446f46" providerId="LiveId" clId="{B9A1CC41-973B-414B-B4B5-2641831FFD07}" dt="2022-08-12T09:42:18.913" v="14835" actId="2085"/>
          <ac:cxnSpMkLst>
            <pc:docMk/>
            <pc:sldMk cId="3639445768" sldId="305"/>
            <ac:cxnSpMk id="161" creationId="{EA3F01F9-6612-4342-A433-08B4A9488DFF}"/>
          </ac:cxnSpMkLst>
        </pc:cxnChg>
        <pc:cxnChg chg="mod">
          <ac:chgData name="li bo" userId="86e360d6c7446f46" providerId="LiveId" clId="{B9A1CC41-973B-414B-B4B5-2641831FFD07}" dt="2022-08-12T09:42:18.913" v="14835" actId="2085"/>
          <ac:cxnSpMkLst>
            <pc:docMk/>
            <pc:sldMk cId="3639445768" sldId="305"/>
            <ac:cxnSpMk id="162" creationId="{9DE5967F-8818-47F8-96A3-3CB39D3EEF45}"/>
          </ac:cxnSpMkLst>
        </pc:cxnChg>
        <pc:cxnChg chg="mod">
          <ac:chgData name="li bo" userId="86e360d6c7446f46" providerId="LiveId" clId="{B9A1CC41-973B-414B-B4B5-2641831FFD07}" dt="2022-08-12T09:42:18.913" v="14835" actId="2085"/>
          <ac:cxnSpMkLst>
            <pc:docMk/>
            <pc:sldMk cId="3639445768" sldId="305"/>
            <ac:cxnSpMk id="166" creationId="{230DF2B0-048F-4678-92C4-6CB7227F86F3}"/>
          </ac:cxnSpMkLst>
        </pc:cxnChg>
        <pc:cxnChg chg="mod topLvl">
          <ac:chgData name="li bo" userId="86e360d6c7446f46" providerId="LiveId" clId="{B9A1CC41-973B-414B-B4B5-2641831FFD07}" dt="2022-08-12T08:45:37.764" v="13571" actId="164"/>
          <ac:cxnSpMkLst>
            <pc:docMk/>
            <pc:sldMk cId="3639445768" sldId="305"/>
            <ac:cxnSpMk id="175" creationId="{09F53644-3C8B-4A74-BDCE-953066D8A7DA}"/>
          </ac:cxnSpMkLst>
        </pc:cxnChg>
        <pc:cxnChg chg="del mod topLvl">
          <ac:chgData name="li bo" userId="86e360d6c7446f46" providerId="LiveId" clId="{B9A1CC41-973B-414B-B4B5-2641831FFD07}" dt="2022-08-12T08:42:56.023" v="13528" actId="478"/>
          <ac:cxnSpMkLst>
            <pc:docMk/>
            <pc:sldMk cId="3639445768" sldId="305"/>
            <ac:cxnSpMk id="176" creationId="{1A27DFD8-663F-429B-A49C-2E60B91ED4FF}"/>
          </ac:cxnSpMkLst>
        </pc:cxnChg>
        <pc:cxnChg chg="del mod topLvl">
          <ac:chgData name="li bo" userId="86e360d6c7446f46" providerId="LiveId" clId="{B9A1CC41-973B-414B-B4B5-2641831FFD07}" dt="2022-08-12T08:42:57.811" v="13531" actId="478"/>
          <ac:cxnSpMkLst>
            <pc:docMk/>
            <pc:sldMk cId="3639445768" sldId="305"/>
            <ac:cxnSpMk id="177" creationId="{D8D790B3-E2B7-4D47-BA48-667CDB9D63B1}"/>
          </ac:cxnSpMkLst>
        </pc:cxnChg>
        <pc:cxnChg chg="del mod topLvl">
          <ac:chgData name="li bo" userId="86e360d6c7446f46" providerId="LiveId" clId="{B9A1CC41-973B-414B-B4B5-2641831FFD07}" dt="2022-08-12T08:42:48.897" v="13522" actId="478"/>
          <ac:cxnSpMkLst>
            <pc:docMk/>
            <pc:sldMk cId="3639445768" sldId="305"/>
            <ac:cxnSpMk id="178" creationId="{2DCBDF13-3B74-40AC-91B3-914840EA87EF}"/>
          </ac:cxnSpMkLst>
        </pc:cxnChg>
        <pc:cxnChg chg="mod topLvl">
          <ac:chgData name="li bo" userId="86e360d6c7446f46" providerId="LiveId" clId="{B9A1CC41-973B-414B-B4B5-2641831FFD07}" dt="2022-08-12T08:45:37.764" v="13571" actId="164"/>
          <ac:cxnSpMkLst>
            <pc:docMk/>
            <pc:sldMk cId="3639445768" sldId="305"/>
            <ac:cxnSpMk id="179" creationId="{451A33D9-94D9-491B-ABF6-9BF7DCD24AC6}"/>
          </ac:cxnSpMkLst>
        </pc:cxnChg>
        <pc:cxnChg chg="del mod topLvl">
          <ac:chgData name="li bo" userId="86e360d6c7446f46" providerId="LiveId" clId="{B9A1CC41-973B-414B-B4B5-2641831FFD07}" dt="2022-08-12T08:42:55.119" v="13527" actId="478"/>
          <ac:cxnSpMkLst>
            <pc:docMk/>
            <pc:sldMk cId="3639445768" sldId="305"/>
            <ac:cxnSpMk id="180" creationId="{A13C43A6-AFF1-4C39-8825-E7F9B7E44C75}"/>
          </ac:cxnSpMkLst>
        </pc:cxnChg>
        <pc:cxnChg chg="del mod topLvl">
          <ac:chgData name="li bo" userId="86e360d6c7446f46" providerId="LiveId" clId="{B9A1CC41-973B-414B-B4B5-2641831FFD07}" dt="2022-08-12T08:42:57.326" v="13530" actId="478"/>
          <ac:cxnSpMkLst>
            <pc:docMk/>
            <pc:sldMk cId="3639445768" sldId="305"/>
            <ac:cxnSpMk id="181" creationId="{562FC8C4-D24D-4FCE-931E-88D6067EC910}"/>
          </ac:cxnSpMkLst>
        </pc:cxnChg>
        <pc:cxnChg chg="del mod topLvl">
          <ac:chgData name="li bo" userId="86e360d6c7446f46" providerId="LiveId" clId="{B9A1CC41-973B-414B-B4B5-2641831FFD07}" dt="2022-08-12T08:42:49.253" v="13523" actId="478"/>
          <ac:cxnSpMkLst>
            <pc:docMk/>
            <pc:sldMk cId="3639445768" sldId="305"/>
            <ac:cxnSpMk id="185" creationId="{CF616B32-FCD8-4948-880B-35C4BFA1F6CD}"/>
          </ac:cxnSpMkLst>
        </pc:cxnChg>
        <pc:cxnChg chg="add mod">
          <ac:chgData name="li bo" userId="86e360d6c7446f46" providerId="LiveId" clId="{B9A1CC41-973B-414B-B4B5-2641831FFD07}" dt="2022-08-12T08:45:37.764" v="13571" actId="164"/>
          <ac:cxnSpMkLst>
            <pc:docMk/>
            <pc:sldMk cId="3639445768" sldId="305"/>
            <ac:cxnSpMk id="189" creationId="{55C1B026-318F-45FD-A226-222E9D4EE503}"/>
          </ac:cxnSpMkLst>
        </pc:cxnChg>
        <pc:cxnChg chg="add mod">
          <ac:chgData name="li bo" userId="86e360d6c7446f46" providerId="LiveId" clId="{B9A1CC41-973B-414B-B4B5-2641831FFD07}" dt="2022-08-12T08:45:37.764" v="13571" actId="164"/>
          <ac:cxnSpMkLst>
            <pc:docMk/>
            <pc:sldMk cId="3639445768" sldId="305"/>
            <ac:cxnSpMk id="192" creationId="{7B5F985B-FF29-493A-9051-F3E8A546D085}"/>
          </ac:cxnSpMkLst>
        </pc:cxnChg>
        <pc:cxnChg chg="add mod">
          <ac:chgData name="li bo" userId="86e360d6c7446f46" providerId="LiveId" clId="{B9A1CC41-973B-414B-B4B5-2641831FFD07}" dt="2022-08-12T08:45:37.764" v="13571" actId="164"/>
          <ac:cxnSpMkLst>
            <pc:docMk/>
            <pc:sldMk cId="3639445768" sldId="305"/>
            <ac:cxnSpMk id="193" creationId="{7F6CBE80-B34C-47A8-9E25-BB6618DFEF89}"/>
          </ac:cxnSpMkLst>
        </pc:cxnChg>
        <pc:cxnChg chg="add mod">
          <ac:chgData name="li bo" userId="86e360d6c7446f46" providerId="LiveId" clId="{B9A1CC41-973B-414B-B4B5-2641831FFD07}" dt="2022-08-12T08:45:37.764" v="13571" actId="164"/>
          <ac:cxnSpMkLst>
            <pc:docMk/>
            <pc:sldMk cId="3639445768" sldId="305"/>
            <ac:cxnSpMk id="194" creationId="{A58643E6-E2C7-458C-B40C-312EA2B9542B}"/>
          </ac:cxnSpMkLst>
        </pc:cxnChg>
        <pc:cxnChg chg="add mod">
          <ac:chgData name="li bo" userId="86e360d6c7446f46" providerId="LiveId" clId="{B9A1CC41-973B-414B-B4B5-2641831FFD07}" dt="2022-08-12T08:45:37.764" v="13571" actId="164"/>
          <ac:cxnSpMkLst>
            <pc:docMk/>
            <pc:sldMk cId="3639445768" sldId="305"/>
            <ac:cxnSpMk id="195" creationId="{9CCA6DA1-8E05-4D76-8B22-CE875250A658}"/>
          </ac:cxnSpMkLst>
        </pc:cxnChg>
        <pc:cxnChg chg="add mod">
          <ac:chgData name="li bo" userId="86e360d6c7446f46" providerId="LiveId" clId="{B9A1CC41-973B-414B-B4B5-2641831FFD07}" dt="2022-08-12T08:45:37.764" v="13571" actId="164"/>
          <ac:cxnSpMkLst>
            <pc:docMk/>
            <pc:sldMk cId="3639445768" sldId="305"/>
            <ac:cxnSpMk id="196" creationId="{DB57FC80-F2CC-4EB6-AA42-04C44D1F16CC}"/>
          </ac:cxnSpMkLst>
        </pc:cxnChg>
        <pc:cxnChg chg="mod">
          <ac:chgData name="li bo" userId="86e360d6c7446f46" providerId="LiveId" clId="{B9A1CC41-973B-414B-B4B5-2641831FFD07}" dt="2022-08-12T08:55:06.270" v="13758"/>
          <ac:cxnSpMkLst>
            <pc:docMk/>
            <pc:sldMk cId="3639445768" sldId="305"/>
            <ac:cxnSpMk id="227" creationId="{2324853A-BDE4-410E-B4C3-0AEC112F77AA}"/>
          </ac:cxnSpMkLst>
        </pc:cxnChg>
        <pc:cxnChg chg="mod">
          <ac:chgData name="li bo" userId="86e360d6c7446f46" providerId="LiveId" clId="{B9A1CC41-973B-414B-B4B5-2641831FFD07}" dt="2022-08-12T08:55:48.151" v="13764" actId="208"/>
          <ac:cxnSpMkLst>
            <pc:docMk/>
            <pc:sldMk cId="3639445768" sldId="305"/>
            <ac:cxnSpMk id="228" creationId="{A860E8D4-965A-4A71-A0B9-291F622F2862}"/>
          </ac:cxnSpMkLst>
        </pc:cxnChg>
        <pc:cxnChg chg="mod">
          <ac:chgData name="li bo" userId="86e360d6c7446f46" providerId="LiveId" clId="{B9A1CC41-973B-414B-B4B5-2641831FFD07}" dt="2022-08-12T08:55:06.270" v="13758"/>
          <ac:cxnSpMkLst>
            <pc:docMk/>
            <pc:sldMk cId="3639445768" sldId="305"/>
            <ac:cxnSpMk id="233" creationId="{E59CD672-D232-419B-8E15-15D7EE935377}"/>
          </ac:cxnSpMkLst>
        </pc:cxnChg>
        <pc:cxnChg chg="mod">
          <ac:chgData name="li bo" userId="86e360d6c7446f46" providerId="LiveId" clId="{B9A1CC41-973B-414B-B4B5-2641831FFD07}" dt="2022-08-12T08:55:06.270" v="13758"/>
          <ac:cxnSpMkLst>
            <pc:docMk/>
            <pc:sldMk cId="3639445768" sldId="305"/>
            <ac:cxnSpMk id="236" creationId="{2D4FD64A-947D-46B2-ACC4-E59130E33882}"/>
          </ac:cxnSpMkLst>
        </pc:cxnChg>
        <pc:cxnChg chg="mod">
          <ac:chgData name="li bo" userId="86e360d6c7446f46" providerId="LiveId" clId="{B9A1CC41-973B-414B-B4B5-2641831FFD07}" dt="2022-08-12T08:55:06.270" v="13758"/>
          <ac:cxnSpMkLst>
            <pc:docMk/>
            <pc:sldMk cId="3639445768" sldId="305"/>
            <ac:cxnSpMk id="237" creationId="{580B3AE1-DFBD-4BAA-B995-225C7B0E9201}"/>
          </ac:cxnSpMkLst>
        </pc:cxnChg>
        <pc:cxnChg chg="mod">
          <ac:chgData name="li bo" userId="86e360d6c7446f46" providerId="LiveId" clId="{B9A1CC41-973B-414B-B4B5-2641831FFD07}" dt="2022-08-12T08:55:06.270" v="13758"/>
          <ac:cxnSpMkLst>
            <pc:docMk/>
            <pc:sldMk cId="3639445768" sldId="305"/>
            <ac:cxnSpMk id="238" creationId="{9C3E6286-7298-4053-82E2-CD36C27044F8}"/>
          </ac:cxnSpMkLst>
        </pc:cxnChg>
        <pc:cxnChg chg="mod">
          <ac:chgData name="li bo" userId="86e360d6c7446f46" providerId="LiveId" clId="{B9A1CC41-973B-414B-B4B5-2641831FFD07}" dt="2022-08-12T08:55:06.270" v="13758"/>
          <ac:cxnSpMkLst>
            <pc:docMk/>
            <pc:sldMk cId="3639445768" sldId="305"/>
            <ac:cxnSpMk id="239" creationId="{C2084A05-693A-420D-A616-D5A7B9B89D58}"/>
          </ac:cxnSpMkLst>
        </pc:cxnChg>
        <pc:cxnChg chg="mod">
          <ac:chgData name="li bo" userId="86e360d6c7446f46" providerId="LiveId" clId="{B9A1CC41-973B-414B-B4B5-2641831FFD07}" dt="2022-08-12T08:55:06.270" v="13758"/>
          <ac:cxnSpMkLst>
            <pc:docMk/>
            <pc:sldMk cId="3639445768" sldId="305"/>
            <ac:cxnSpMk id="240" creationId="{BA253A49-D0B7-417F-82D8-217A3B7C0793}"/>
          </ac:cxnSpMkLst>
        </pc:cxnChg>
      </pc:sldChg>
      <pc:sldChg chg="addSp delSp modSp add mod modAnim">
        <pc:chgData name="li bo" userId="86e360d6c7446f46" providerId="LiveId" clId="{B9A1CC41-973B-414B-B4B5-2641831FFD07}" dt="2022-09-20T04:40:41.501" v="46640" actId="207"/>
        <pc:sldMkLst>
          <pc:docMk/>
          <pc:sldMk cId="1541495546" sldId="306"/>
        </pc:sldMkLst>
        <pc:spChg chg="mod">
          <ac:chgData name="li bo" userId="86e360d6c7446f46" providerId="LiveId" clId="{B9A1CC41-973B-414B-B4B5-2641831FFD07}" dt="2022-08-12T09:11:07.805" v="14258"/>
          <ac:spMkLst>
            <pc:docMk/>
            <pc:sldMk cId="1541495546" sldId="306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9-20T04:40:41.501" v="46640" actId="207"/>
          <ac:spMkLst>
            <pc:docMk/>
            <pc:sldMk cId="1541495546" sldId="306"/>
            <ac:spMk id="3" creationId="{400792E5-9ED7-46C4-9C77-27C8DA7ECC9A}"/>
          </ac:spMkLst>
        </pc:spChg>
        <pc:picChg chg="add del mod">
          <ac:chgData name="li bo" userId="86e360d6c7446f46" providerId="LiveId" clId="{B9A1CC41-973B-414B-B4B5-2641831FFD07}" dt="2022-08-12T09:21:58.400" v="14446" actId="478"/>
          <ac:picMkLst>
            <pc:docMk/>
            <pc:sldMk cId="1541495546" sldId="306"/>
            <ac:picMk id="4" creationId="{F18AC8E9-27AA-41DA-870E-D91061DA5239}"/>
          </ac:picMkLst>
        </pc:picChg>
        <pc:picChg chg="mod ord">
          <ac:chgData name="li bo" userId="86e360d6c7446f46" providerId="LiveId" clId="{B9A1CC41-973B-414B-B4B5-2641831FFD07}" dt="2022-08-12T09:22:00.534" v="14449" actId="1076"/>
          <ac:picMkLst>
            <pc:docMk/>
            <pc:sldMk cId="1541495546" sldId="306"/>
            <ac:picMk id="6" creationId="{0F0F1F52-6022-4F2A-AD26-26EE2801E739}"/>
          </ac:picMkLst>
        </pc:picChg>
      </pc:sldChg>
      <pc:sldChg chg="addSp delSp modSp add mod modAnim">
        <pc:chgData name="li bo" userId="86e360d6c7446f46" providerId="LiveId" clId="{B9A1CC41-973B-414B-B4B5-2641831FFD07}" dt="2022-09-19T14:27:56.443" v="46495" actId="1076"/>
        <pc:sldMkLst>
          <pc:docMk/>
          <pc:sldMk cId="2812404806" sldId="307"/>
        </pc:sldMkLst>
        <pc:spChg chg="mod">
          <ac:chgData name="li bo" userId="86e360d6c7446f46" providerId="LiveId" clId="{B9A1CC41-973B-414B-B4B5-2641831FFD07}" dt="2022-08-12T09:15:37.393" v="14301" actId="20577"/>
          <ac:spMkLst>
            <pc:docMk/>
            <pc:sldMk cId="2812404806" sldId="307"/>
            <ac:spMk id="2" creationId="{0C75C674-70A3-4942-B8AC-01028A4EC8A8}"/>
          </ac:spMkLst>
        </pc:spChg>
        <pc:spChg chg="del">
          <ac:chgData name="li bo" userId="86e360d6c7446f46" providerId="LiveId" clId="{B9A1CC41-973B-414B-B4B5-2641831FFD07}" dt="2022-08-12T09:14:53.867" v="14290" actId="478"/>
          <ac:spMkLst>
            <pc:docMk/>
            <pc:sldMk cId="2812404806" sldId="307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2T09:14:55.568" v="14291" actId="478"/>
          <ac:spMkLst>
            <pc:docMk/>
            <pc:sldMk cId="2812404806" sldId="307"/>
            <ac:spMk id="5" creationId="{1F3064E4-8E1A-4C50-9432-99663AF6CAA8}"/>
          </ac:spMkLst>
        </pc:spChg>
        <pc:spChg chg="add mod">
          <ac:chgData name="li bo" userId="86e360d6c7446f46" providerId="LiveId" clId="{B9A1CC41-973B-414B-B4B5-2641831FFD07}" dt="2022-08-12T09:30:32.928" v="14584" actId="1076"/>
          <ac:spMkLst>
            <pc:docMk/>
            <pc:sldMk cId="2812404806" sldId="307"/>
            <ac:spMk id="8" creationId="{B3F98170-64C6-4C83-B984-D8F358613992}"/>
          </ac:spMkLst>
        </pc:spChg>
        <pc:spChg chg="add mod">
          <ac:chgData name="li bo" userId="86e360d6c7446f46" providerId="LiveId" clId="{B9A1CC41-973B-414B-B4B5-2641831FFD07}" dt="2022-09-19T14:27:56.443" v="46495" actId="1076"/>
          <ac:spMkLst>
            <pc:docMk/>
            <pc:sldMk cId="2812404806" sldId="307"/>
            <ac:spMk id="11" creationId="{A2891DA3-71DA-4D37-A3D0-7EAF0D60B601}"/>
          </ac:spMkLst>
        </pc:spChg>
        <pc:grpChg chg="add mod">
          <ac:chgData name="li bo" userId="86e360d6c7446f46" providerId="LiveId" clId="{B9A1CC41-973B-414B-B4B5-2641831FFD07}" dt="2022-08-12T09:35:27.579" v="14699" actId="164"/>
          <ac:grpSpMkLst>
            <pc:docMk/>
            <pc:sldMk cId="2812404806" sldId="307"/>
            <ac:grpSpMk id="30" creationId="{CBE35D39-7DDE-4433-B40B-B0D54B1A56C6}"/>
          </ac:grpSpMkLst>
        </pc:grpChg>
        <pc:grpChg chg="add mod">
          <ac:chgData name="li bo" userId="86e360d6c7446f46" providerId="LiveId" clId="{B9A1CC41-973B-414B-B4B5-2641831FFD07}" dt="2022-08-12T09:35:32.117" v="14700" actId="164"/>
          <ac:grpSpMkLst>
            <pc:docMk/>
            <pc:sldMk cId="2812404806" sldId="307"/>
            <ac:grpSpMk id="31" creationId="{CA039081-4172-482C-AC53-7DC3430684B6}"/>
          </ac:grpSpMkLst>
        </pc:grpChg>
        <pc:picChg chg="add mod">
          <ac:chgData name="li bo" userId="86e360d6c7446f46" providerId="LiveId" clId="{B9A1CC41-973B-414B-B4B5-2641831FFD07}" dt="2022-08-12T09:30:26.640" v="14583" actId="1076"/>
          <ac:picMkLst>
            <pc:docMk/>
            <pc:sldMk cId="2812404806" sldId="307"/>
            <ac:picMk id="6" creationId="{EB85328E-D52B-445B-B84B-8BCD900BDAA8}"/>
          </ac:picMkLst>
        </pc:picChg>
        <pc:picChg chg="add mod">
          <ac:chgData name="li bo" userId="86e360d6c7446f46" providerId="LiveId" clId="{B9A1CC41-973B-414B-B4B5-2641831FFD07}" dt="2022-08-12T09:30:32.928" v="14584" actId="1076"/>
          <ac:picMkLst>
            <pc:docMk/>
            <pc:sldMk cId="2812404806" sldId="307"/>
            <ac:picMk id="7" creationId="{51526045-0E52-4D7F-8A66-68C0DE04B9E6}"/>
          </ac:picMkLst>
        </pc:picChg>
        <pc:picChg chg="add del mod">
          <ac:chgData name="li bo" userId="86e360d6c7446f46" providerId="LiveId" clId="{B9A1CC41-973B-414B-B4B5-2641831FFD07}" dt="2022-08-12T09:20:54.602" v="14425" actId="21"/>
          <ac:picMkLst>
            <pc:docMk/>
            <pc:sldMk cId="2812404806" sldId="307"/>
            <ac:picMk id="9" creationId="{2A0C5B76-D2CF-4238-B597-F9B5CA102A43}"/>
          </ac:picMkLst>
        </pc:picChg>
        <pc:picChg chg="add del mod">
          <ac:chgData name="li bo" userId="86e360d6c7446f46" providerId="LiveId" clId="{B9A1CC41-973B-414B-B4B5-2641831FFD07}" dt="2022-08-12T09:22:37.903" v="14456" actId="478"/>
          <ac:picMkLst>
            <pc:docMk/>
            <pc:sldMk cId="2812404806" sldId="307"/>
            <ac:picMk id="10" creationId="{99276CD8-57A1-4390-8525-19F0B9B4B251}"/>
          </ac:picMkLst>
        </pc:picChg>
        <pc:picChg chg="add del mod">
          <ac:chgData name="li bo" userId="86e360d6c7446f46" providerId="LiveId" clId="{B9A1CC41-973B-414B-B4B5-2641831FFD07}" dt="2022-08-12T09:31:40.542" v="14625" actId="478"/>
          <ac:picMkLst>
            <pc:docMk/>
            <pc:sldMk cId="2812404806" sldId="307"/>
            <ac:picMk id="13" creationId="{092D4C53-1DD9-4B12-A605-5E90A92B7389}"/>
          </ac:picMkLst>
        </pc:picChg>
        <pc:picChg chg="add mod">
          <ac:chgData name="li bo" userId="86e360d6c7446f46" providerId="LiveId" clId="{B9A1CC41-973B-414B-B4B5-2641831FFD07}" dt="2022-08-12T09:35:27.579" v="14699" actId="164"/>
          <ac:picMkLst>
            <pc:docMk/>
            <pc:sldMk cId="2812404806" sldId="307"/>
            <ac:picMk id="14" creationId="{94C05BEB-76FB-4AEA-B68B-2967F24522B4}"/>
          </ac:picMkLst>
        </pc:picChg>
        <pc:picChg chg="add mod">
          <ac:chgData name="li bo" userId="86e360d6c7446f46" providerId="LiveId" clId="{B9A1CC41-973B-414B-B4B5-2641831FFD07}" dt="2022-08-12T09:35:32.117" v="14700" actId="164"/>
          <ac:picMkLst>
            <pc:docMk/>
            <pc:sldMk cId="2812404806" sldId="307"/>
            <ac:picMk id="15" creationId="{73758EC0-F1FD-4446-97A5-523EDF3FA3F4}"/>
          </ac:picMkLst>
        </pc:picChg>
        <pc:cxnChg chg="add del mod">
          <ac:chgData name="li bo" userId="86e360d6c7446f46" providerId="LiveId" clId="{B9A1CC41-973B-414B-B4B5-2641831FFD07}" dt="2022-08-12T09:33:47.558" v="14689" actId="478"/>
          <ac:cxnSpMkLst>
            <pc:docMk/>
            <pc:sldMk cId="2812404806" sldId="307"/>
            <ac:cxnSpMk id="16" creationId="{5A7EFB43-61D9-482D-AEC6-9FCAC7476BD4}"/>
          </ac:cxnSpMkLst>
        </pc:cxnChg>
        <pc:cxnChg chg="add mod">
          <ac:chgData name="li bo" userId="86e360d6c7446f46" providerId="LiveId" clId="{B9A1CC41-973B-414B-B4B5-2641831FFD07}" dt="2022-08-12T09:35:27.579" v="14699" actId="164"/>
          <ac:cxnSpMkLst>
            <pc:docMk/>
            <pc:sldMk cId="2812404806" sldId="307"/>
            <ac:cxnSpMk id="17" creationId="{C4346C13-9E89-4256-AB8A-9AA0D42D914A}"/>
          </ac:cxnSpMkLst>
        </pc:cxnChg>
        <pc:cxnChg chg="add mod">
          <ac:chgData name="li bo" userId="86e360d6c7446f46" providerId="LiveId" clId="{B9A1CC41-973B-414B-B4B5-2641831FFD07}" dt="2022-08-12T09:35:27.579" v="14699" actId="164"/>
          <ac:cxnSpMkLst>
            <pc:docMk/>
            <pc:sldMk cId="2812404806" sldId="307"/>
            <ac:cxnSpMk id="19" creationId="{74797A34-6783-47B0-9CAE-8E3B6B2FFD44}"/>
          </ac:cxnSpMkLst>
        </pc:cxnChg>
        <pc:cxnChg chg="add del mod">
          <ac:chgData name="li bo" userId="86e360d6c7446f46" providerId="LiveId" clId="{B9A1CC41-973B-414B-B4B5-2641831FFD07}" dt="2022-08-12T09:35:08.691" v="14694" actId="478"/>
          <ac:cxnSpMkLst>
            <pc:docMk/>
            <pc:sldMk cId="2812404806" sldId="307"/>
            <ac:cxnSpMk id="23" creationId="{F789DFDB-7673-4DF3-AC0A-A516AB51FF90}"/>
          </ac:cxnSpMkLst>
        </pc:cxnChg>
        <pc:cxnChg chg="add del mod">
          <ac:chgData name="li bo" userId="86e360d6c7446f46" providerId="LiveId" clId="{B9A1CC41-973B-414B-B4B5-2641831FFD07}" dt="2022-08-12T09:35:13.060" v="14695" actId="478"/>
          <ac:cxnSpMkLst>
            <pc:docMk/>
            <pc:sldMk cId="2812404806" sldId="307"/>
            <ac:cxnSpMk id="24" creationId="{2999AD1A-FC0F-47F2-A47B-3F8437F09736}"/>
          </ac:cxnSpMkLst>
        </pc:cxnChg>
        <pc:cxnChg chg="add del mod">
          <ac:chgData name="li bo" userId="86e360d6c7446f46" providerId="LiveId" clId="{B9A1CC41-973B-414B-B4B5-2641831FFD07}" dt="2022-08-12T09:35:13.692" v="14696" actId="478"/>
          <ac:cxnSpMkLst>
            <pc:docMk/>
            <pc:sldMk cId="2812404806" sldId="307"/>
            <ac:cxnSpMk id="25" creationId="{449FDC55-A79E-4F5A-B822-7BE768F1045B}"/>
          </ac:cxnSpMkLst>
        </pc:cxnChg>
        <pc:cxnChg chg="add mod">
          <ac:chgData name="li bo" userId="86e360d6c7446f46" providerId="LiveId" clId="{B9A1CC41-973B-414B-B4B5-2641831FFD07}" dt="2022-08-12T09:35:32.117" v="14700" actId="164"/>
          <ac:cxnSpMkLst>
            <pc:docMk/>
            <pc:sldMk cId="2812404806" sldId="307"/>
            <ac:cxnSpMk id="28" creationId="{50A5DBED-95B4-4E86-84E1-711C3FF23CDF}"/>
          </ac:cxnSpMkLst>
        </pc:cxnChg>
        <pc:cxnChg chg="add mod">
          <ac:chgData name="li bo" userId="86e360d6c7446f46" providerId="LiveId" clId="{B9A1CC41-973B-414B-B4B5-2641831FFD07}" dt="2022-08-12T09:35:32.117" v="14700" actId="164"/>
          <ac:cxnSpMkLst>
            <pc:docMk/>
            <pc:sldMk cId="2812404806" sldId="307"/>
            <ac:cxnSpMk id="29" creationId="{3ABC150A-D847-474D-97E5-AA115E4C8AD2}"/>
          </ac:cxnSpMkLst>
        </pc:cxnChg>
      </pc:sldChg>
      <pc:sldChg chg="addSp delSp modSp add mod">
        <pc:chgData name="li bo" userId="86e360d6c7446f46" providerId="LiveId" clId="{B9A1CC41-973B-414B-B4B5-2641831FFD07}" dt="2022-08-12T09:26:15.459" v="14529" actId="1076"/>
        <pc:sldMkLst>
          <pc:docMk/>
          <pc:sldMk cId="3315185047" sldId="308"/>
        </pc:sldMkLst>
        <pc:spChg chg="mod">
          <ac:chgData name="li bo" userId="86e360d6c7446f46" providerId="LiveId" clId="{B9A1CC41-973B-414B-B4B5-2641831FFD07}" dt="2022-08-12T09:15:44.329" v="14306" actId="20577"/>
          <ac:spMkLst>
            <pc:docMk/>
            <pc:sldMk cId="3315185047" sldId="308"/>
            <ac:spMk id="2" creationId="{0C75C674-70A3-4942-B8AC-01028A4EC8A8}"/>
          </ac:spMkLst>
        </pc:spChg>
        <pc:spChg chg="add del mod">
          <ac:chgData name="li bo" userId="86e360d6c7446f46" providerId="LiveId" clId="{B9A1CC41-973B-414B-B4B5-2641831FFD07}" dt="2022-08-12T09:15:12.295" v="14295" actId="478"/>
          <ac:spMkLst>
            <pc:docMk/>
            <pc:sldMk cId="3315185047" sldId="308"/>
            <ac:spMk id="4" creationId="{5A2654D5-8678-4621-A604-79304E4EE07B}"/>
          </ac:spMkLst>
        </pc:spChg>
        <pc:picChg chg="del">
          <ac:chgData name="li bo" userId="86e360d6c7446f46" providerId="LiveId" clId="{B9A1CC41-973B-414B-B4B5-2641831FFD07}" dt="2022-08-12T09:15:09.009" v="14294" actId="478"/>
          <ac:picMkLst>
            <pc:docMk/>
            <pc:sldMk cId="3315185047" sldId="308"/>
            <ac:picMk id="6" creationId="{EB85328E-D52B-445B-B84B-8BCD900BDAA8}"/>
          </ac:picMkLst>
        </pc:picChg>
        <pc:picChg chg="del">
          <ac:chgData name="li bo" userId="86e360d6c7446f46" providerId="LiveId" clId="{B9A1CC41-973B-414B-B4B5-2641831FFD07}" dt="2022-08-12T09:15:12.919" v="14296" actId="478"/>
          <ac:picMkLst>
            <pc:docMk/>
            <pc:sldMk cId="3315185047" sldId="308"/>
            <ac:picMk id="7" creationId="{51526045-0E52-4D7F-8A66-68C0DE04B9E6}"/>
          </ac:picMkLst>
        </pc:picChg>
        <pc:picChg chg="add mod">
          <ac:chgData name="li bo" userId="86e360d6c7446f46" providerId="LiveId" clId="{B9A1CC41-973B-414B-B4B5-2641831FFD07}" dt="2022-08-12T09:24:10.807" v="14509" actId="1076"/>
          <ac:picMkLst>
            <pc:docMk/>
            <pc:sldMk cId="3315185047" sldId="308"/>
            <ac:picMk id="8" creationId="{D7546959-BEAC-43D8-BEDB-B0AC9CB1D5B9}"/>
          </ac:picMkLst>
        </pc:picChg>
        <pc:picChg chg="add mod">
          <ac:chgData name="li bo" userId="86e360d6c7446f46" providerId="LiveId" clId="{B9A1CC41-973B-414B-B4B5-2641831FFD07}" dt="2022-08-12T09:26:15.459" v="14529" actId="1076"/>
          <ac:picMkLst>
            <pc:docMk/>
            <pc:sldMk cId="3315185047" sldId="308"/>
            <ac:picMk id="9" creationId="{BE9FBB92-C934-47E4-8204-A8F9D55E3EC1}"/>
          </ac:picMkLst>
        </pc:picChg>
        <pc:picChg chg="add del mod">
          <ac:chgData name="li bo" userId="86e360d6c7446f46" providerId="LiveId" clId="{B9A1CC41-973B-414B-B4B5-2641831FFD07}" dt="2022-08-12T09:18:56.151" v="14382" actId="478"/>
          <ac:picMkLst>
            <pc:docMk/>
            <pc:sldMk cId="3315185047" sldId="308"/>
            <ac:picMk id="10" creationId="{87BB5044-2E76-401A-9777-129D2C5590E5}"/>
          </ac:picMkLst>
        </pc:picChg>
        <pc:picChg chg="add del mod">
          <ac:chgData name="li bo" userId="86e360d6c7446f46" providerId="LiveId" clId="{B9A1CC41-973B-414B-B4B5-2641831FFD07}" dt="2022-08-12T09:19:24.228" v="14394" actId="478"/>
          <ac:picMkLst>
            <pc:docMk/>
            <pc:sldMk cId="3315185047" sldId="308"/>
            <ac:picMk id="11" creationId="{908E634D-E09A-41DE-AB97-03343EB57DE0}"/>
          </ac:picMkLst>
        </pc:picChg>
        <pc:picChg chg="del mod ord">
          <ac:chgData name="li bo" userId="86e360d6c7446f46" providerId="LiveId" clId="{B9A1CC41-973B-414B-B4B5-2641831FFD07}" dt="2022-08-12T09:19:46.294" v="14409" actId="478"/>
          <ac:picMkLst>
            <pc:docMk/>
            <pc:sldMk cId="3315185047" sldId="308"/>
            <ac:picMk id="12" creationId="{21346811-8C2C-4482-B76F-2C2465687ECC}"/>
          </ac:picMkLst>
        </pc:picChg>
        <pc:picChg chg="del mod ord">
          <ac:chgData name="li bo" userId="86e360d6c7446f46" providerId="LiveId" clId="{B9A1CC41-973B-414B-B4B5-2641831FFD07}" dt="2022-08-12T09:20:06.098" v="14415" actId="21"/>
          <ac:picMkLst>
            <pc:docMk/>
            <pc:sldMk cId="3315185047" sldId="308"/>
            <ac:picMk id="14" creationId="{C934D36B-CD2B-43B3-9572-C62F20D2C8E7}"/>
          </ac:picMkLst>
        </pc:picChg>
        <pc:picChg chg="add del mod">
          <ac:chgData name="li bo" userId="86e360d6c7446f46" providerId="LiveId" clId="{B9A1CC41-973B-414B-B4B5-2641831FFD07}" dt="2022-08-12T09:21:14.794" v="14430" actId="21"/>
          <ac:picMkLst>
            <pc:docMk/>
            <pc:sldMk cId="3315185047" sldId="308"/>
            <ac:picMk id="15" creationId="{9AAE44EF-EA5D-4165-A050-6D0DF48A0452}"/>
          </ac:picMkLst>
        </pc:picChg>
        <pc:picChg chg="add del mod">
          <ac:chgData name="li bo" userId="86e360d6c7446f46" providerId="LiveId" clId="{B9A1CC41-973B-414B-B4B5-2641831FFD07}" dt="2022-08-12T09:23:23.959" v="14467" actId="478"/>
          <ac:picMkLst>
            <pc:docMk/>
            <pc:sldMk cId="3315185047" sldId="308"/>
            <ac:picMk id="16" creationId="{715ED463-5C15-4CFD-B0E4-EFDF2437B8E3}"/>
          </ac:picMkLst>
        </pc:picChg>
        <pc:picChg chg="add mod">
          <ac:chgData name="li bo" userId="86e360d6c7446f46" providerId="LiveId" clId="{B9A1CC41-973B-414B-B4B5-2641831FFD07}" dt="2022-08-12T09:25:45.503" v="14524" actId="1582"/>
          <ac:picMkLst>
            <pc:docMk/>
            <pc:sldMk cId="3315185047" sldId="308"/>
            <ac:picMk id="17" creationId="{A430E055-BD03-4064-B835-094477B2B412}"/>
          </ac:picMkLst>
        </pc:picChg>
      </pc:sldChg>
      <pc:sldChg chg="addSp delSp modSp add mod">
        <pc:chgData name="li bo" userId="86e360d6c7446f46" providerId="LiveId" clId="{B9A1CC41-973B-414B-B4B5-2641831FFD07}" dt="2022-08-12T10:22:27.675" v="15325" actId="21"/>
        <pc:sldMkLst>
          <pc:docMk/>
          <pc:sldMk cId="2886150033" sldId="309"/>
        </pc:sldMkLst>
        <pc:spChg chg="mod">
          <ac:chgData name="li bo" userId="86e360d6c7446f46" providerId="LiveId" clId="{B9A1CC41-973B-414B-B4B5-2641831FFD07}" dt="2022-08-12T09:16:02.650" v="14310" actId="20577"/>
          <ac:spMkLst>
            <pc:docMk/>
            <pc:sldMk cId="2886150033" sldId="309"/>
            <ac:spMk id="2" creationId="{0C75C674-70A3-4942-B8AC-01028A4EC8A8}"/>
          </ac:spMkLst>
        </pc:spChg>
        <pc:spChg chg="add del mod">
          <ac:chgData name="li bo" userId="86e360d6c7446f46" providerId="LiveId" clId="{B9A1CC41-973B-414B-B4B5-2641831FFD07}" dt="2022-08-12T09:16:05.247" v="14312" actId="478"/>
          <ac:spMkLst>
            <pc:docMk/>
            <pc:sldMk cId="2886150033" sldId="309"/>
            <ac:spMk id="4" creationId="{1AD80163-100F-4A79-AD8D-E614469C8D7D}"/>
          </ac:spMkLst>
        </pc:spChg>
        <pc:picChg chg="del mod">
          <ac:chgData name="li bo" userId="86e360d6c7446f46" providerId="LiveId" clId="{B9A1CC41-973B-414B-B4B5-2641831FFD07}" dt="2022-08-12T10:21:56.444" v="15307" actId="478"/>
          <ac:picMkLst>
            <pc:docMk/>
            <pc:sldMk cId="2886150033" sldId="309"/>
            <ac:picMk id="6" creationId="{63059881-B240-43E1-8BE0-B0498285E1E5}"/>
          </ac:picMkLst>
        </pc:picChg>
        <pc:picChg chg="add mod">
          <ac:chgData name="li bo" userId="86e360d6c7446f46" providerId="LiveId" clId="{B9A1CC41-973B-414B-B4B5-2641831FFD07}" dt="2022-08-12T09:24:49.587" v="14515" actId="1076"/>
          <ac:picMkLst>
            <pc:docMk/>
            <pc:sldMk cId="2886150033" sldId="309"/>
            <ac:picMk id="7" creationId="{5EF9E68C-6FBB-4BB3-819D-0764FFFDC59C}"/>
          </ac:picMkLst>
        </pc:picChg>
        <pc:picChg chg="del">
          <ac:chgData name="li bo" userId="86e360d6c7446f46" providerId="LiveId" clId="{B9A1CC41-973B-414B-B4B5-2641831FFD07}" dt="2022-08-12T09:16:03.810" v="14311" actId="478"/>
          <ac:picMkLst>
            <pc:docMk/>
            <pc:sldMk cId="2886150033" sldId="309"/>
            <ac:picMk id="8" creationId="{D7546959-BEAC-43D8-BEDB-B0AC9CB1D5B9}"/>
          </ac:picMkLst>
        </pc:picChg>
        <pc:picChg chg="del">
          <ac:chgData name="li bo" userId="86e360d6c7446f46" providerId="LiveId" clId="{B9A1CC41-973B-414B-B4B5-2641831FFD07}" dt="2022-08-12T09:16:05.575" v="14313" actId="478"/>
          <ac:picMkLst>
            <pc:docMk/>
            <pc:sldMk cId="2886150033" sldId="309"/>
            <ac:picMk id="9" creationId="{BE9FBB92-C934-47E4-8204-A8F9D55E3EC1}"/>
          </ac:picMkLst>
        </pc:picChg>
        <pc:picChg chg="add mod">
          <ac:chgData name="li bo" userId="86e360d6c7446f46" providerId="LiveId" clId="{B9A1CC41-973B-414B-B4B5-2641831FFD07}" dt="2022-08-12T09:26:18.850" v="14530" actId="1076"/>
          <ac:picMkLst>
            <pc:docMk/>
            <pc:sldMk cId="2886150033" sldId="309"/>
            <ac:picMk id="10" creationId="{F3150E54-B6C3-4083-A79C-B4048F87E36C}"/>
          </ac:picMkLst>
        </pc:picChg>
        <pc:picChg chg="add mod">
          <ac:chgData name="li bo" userId="86e360d6c7446f46" providerId="LiveId" clId="{B9A1CC41-973B-414B-B4B5-2641831FFD07}" dt="2022-08-12T09:25:49.051" v="14525"/>
          <ac:picMkLst>
            <pc:docMk/>
            <pc:sldMk cId="2886150033" sldId="309"/>
            <ac:picMk id="11" creationId="{1BF73C90-8545-4C44-AD51-F6AFF5F244B9}"/>
          </ac:picMkLst>
        </pc:picChg>
        <pc:picChg chg="del mod ord">
          <ac:chgData name="li bo" userId="86e360d6c7446f46" providerId="LiveId" clId="{B9A1CC41-973B-414B-B4B5-2641831FFD07}" dt="2022-08-12T10:22:23.118" v="15322" actId="478"/>
          <ac:picMkLst>
            <pc:docMk/>
            <pc:sldMk cId="2886150033" sldId="309"/>
            <ac:picMk id="13" creationId="{3A537C55-AA23-4820-AEF1-02AD85753C77}"/>
          </ac:picMkLst>
        </pc:picChg>
        <pc:picChg chg="del mod ord">
          <ac:chgData name="li bo" userId="86e360d6c7446f46" providerId="LiveId" clId="{B9A1CC41-973B-414B-B4B5-2641831FFD07}" dt="2022-08-12T10:22:27.675" v="15325" actId="21"/>
          <ac:picMkLst>
            <pc:docMk/>
            <pc:sldMk cId="2886150033" sldId="309"/>
            <ac:picMk id="15" creationId="{452571D9-0EAD-440F-AC20-BF1E5307BEE4}"/>
          </ac:picMkLst>
        </pc:picChg>
      </pc:sldChg>
      <pc:sldChg chg="addSp delSp modSp add mod modAnim">
        <pc:chgData name="li bo" userId="86e360d6c7446f46" providerId="LiveId" clId="{B9A1CC41-973B-414B-B4B5-2641831FFD07}" dt="2022-09-19T14:31:17.014" v="46637" actId="207"/>
        <pc:sldMkLst>
          <pc:docMk/>
          <pc:sldMk cId="1267060493" sldId="310"/>
        </pc:sldMkLst>
        <pc:spChg chg="mod">
          <ac:chgData name="li bo" userId="86e360d6c7446f46" providerId="LiveId" clId="{B9A1CC41-973B-414B-B4B5-2641831FFD07}" dt="2022-08-12T09:17:29.616" v="14373" actId="20577"/>
          <ac:spMkLst>
            <pc:docMk/>
            <pc:sldMk cId="1267060493" sldId="310"/>
            <ac:spMk id="2" creationId="{0C75C674-70A3-4942-B8AC-01028A4EC8A8}"/>
          </ac:spMkLst>
        </pc:spChg>
        <pc:spChg chg="add del mod">
          <ac:chgData name="li bo" userId="86e360d6c7446f46" providerId="LiveId" clId="{B9A1CC41-973B-414B-B4B5-2641831FFD07}" dt="2022-08-12T09:17:39.463" v="14375" actId="478"/>
          <ac:spMkLst>
            <pc:docMk/>
            <pc:sldMk cId="1267060493" sldId="310"/>
            <ac:spMk id="4" creationId="{F41260C5-66F5-4B93-8C96-94B3E3549646}"/>
          </ac:spMkLst>
        </pc:spChg>
        <pc:spChg chg="add mod">
          <ac:chgData name="li bo" userId="86e360d6c7446f46" providerId="LiveId" clId="{B9A1CC41-973B-414B-B4B5-2641831FFD07}" dt="2022-09-19T14:31:17.014" v="46637" actId="207"/>
          <ac:spMkLst>
            <pc:docMk/>
            <pc:sldMk cId="1267060493" sldId="310"/>
            <ac:spMk id="7" creationId="{0C761311-CA3B-408E-A126-D68AD02A0F7F}"/>
          </ac:spMkLst>
        </pc:spChg>
        <pc:picChg chg="del mod ord">
          <ac:chgData name="li bo" userId="86e360d6c7446f46" providerId="LiveId" clId="{B9A1CC41-973B-414B-B4B5-2641831FFD07}" dt="2022-08-12T09:27:11.320" v="14561"/>
          <ac:picMkLst>
            <pc:docMk/>
            <pc:sldMk cId="1267060493" sldId="310"/>
            <ac:picMk id="6" creationId="{4EA5B2ED-24BA-4651-9CB2-25EEA5DF6ED7}"/>
          </ac:picMkLst>
        </pc:picChg>
        <pc:picChg chg="del">
          <ac:chgData name="li bo" userId="86e360d6c7446f46" providerId="LiveId" clId="{B9A1CC41-973B-414B-B4B5-2641831FFD07}" dt="2022-08-12T09:17:37.689" v="14374" actId="478"/>
          <ac:picMkLst>
            <pc:docMk/>
            <pc:sldMk cId="1267060493" sldId="310"/>
            <ac:picMk id="7" creationId="{5EF9E68C-6FBB-4BB3-819D-0764FFFDC59C}"/>
          </ac:picMkLst>
        </pc:picChg>
        <pc:picChg chg="add mod">
          <ac:chgData name="li bo" userId="86e360d6c7446f46" providerId="LiveId" clId="{B9A1CC41-973B-414B-B4B5-2641831FFD07}" dt="2022-08-12T09:24:53.598" v="14516" actId="1076"/>
          <ac:picMkLst>
            <pc:docMk/>
            <pc:sldMk cId="1267060493" sldId="310"/>
            <ac:picMk id="8" creationId="{824E5224-C68A-4686-AE73-220B83CFD708}"/>
          </ac:picMkLst>
        </pc:picChg>
        <pc:picChg chg="add mod">
          <ac:chgData name="li bo" userId="86e360d6c7446f46" providerId="LiveId" clId="{B9A1CC41-973B-414B-B4B5-2641831FFD07}" dt="2022-08-12T09:26:41.890" v="14532" actId="1076"/>
          <ac:picMkLst>
            <pc:docMk/>
            <pc:sldMk cId="1267060493" sldId="310"/>
            <ac:picMk id="9" creationId="{78F82584-8140-4538-B0B4-EC1442BC9707}"/>
          </ac:picMkLst>
        </pc:picChg>
        <pc:picChg chg="del">
          <ac:chgData name="li bo" userId="86e360d6c7446f46" providerId="LiveId" clId="{B9A1CC41-973B-414B-B4B5-2641831FFD07}" dt="2022-08-12T09:17:39.999" v="14376" actId="478"/>
          <ac:picMkLst>
            <pc:docMk/>
            <pc:sldMk cId="1267060493" sldId="310"/>
            <ac:picMk id="10" creationId="{F3150E54-B6C3-4083-A79C-B4048F87E36C}"/>
          </ac:picMkLst>
        </pc:picChg>
        <pc:picChg chg="add del mod">
          <ac:chgData name="li bo" userId="86e360d6c7446f46" providerId="LiveId" clId="{B9A1CC41-973B-414B-B4B5-2641831FFD07}" dt="2022-08-12T09:27:22.851" v="14571" actId="478"/>
          <ac:picMkLst>
            <pc:docMk/>
            <pc:sldMk cId="1267060493" sldId="310"/>
            <ac:picMk id="11" creationId="{E08B01F2-3338-48EA-ACFB-35026594CBB1}"/>
          </ac:picMkLst>
        </pc:picChg>
        <pc:picChg chg="mod ord">
          <ac:chgData name="li bo" userId="86e360d6c7446f46" providerId="LiveId" clId="{B9A1CC41-973B-414B-B4B5-2641831FFD07}" dt="2022-09-19T14:30:53.364" v="46629" actId="1076"/>
          <ac:picMkLst>
            <pc:docMk/>
            <pc:sldMk cId="1267060493" sldId="310"/>
            <ac:picMk id="13" creationId="{82B52C05-216F-401F-BC4E-F8CB7AE9C14F}"/>
          </ac:picMkLst>
        </pc:picChg>
      </pc:sldChg>
      <pc:sldChg chg="addSp delSp modSp add mod modAnim">
        <pc:chgData name="li bo" userId="86e360d6c7446f46" providerId="LiveId" clId="{B9A1CC41-973B-414B-B4B5-2641831FFD07}" dt="2022-09-10T01:08:29.081" v="45417"/>
        <pc:sldMkLst>
          <pc:docMk/>
          <pc:sldMk cId="3727849096" sldId="311"/>
        </pc:sldMkLst>
        <pc:spChg chg="mod">
          <ac:chgData name="li bo" userId="86e360d6c7446f46" providerId="LiveId" clId="{B9A1CC41-973B-414B-B4B5-2641831FFD07}" dt="2022-08-13T09:57:20.983" v="17642" actId="20577"/>
          <ac:spMkLst>
            <pc:docMk/>
            <pc:sldMk cId="3727849096" sldId="311"/>
            <ac:spMk id="2" creationId="{0C75C674-70A3-4942-B8AC-01028A4EC8A8}"/>
          </ac:spMkLst>
        </pc:spChg>
        <pc:spChg chg="del">
          <ac:chgData name="li bo" userId="86e360d6c7446f46" providerId="LiveId" clId="{B9A1CC41-973B-414B-B4B5-2641831FFD07}" dt="2022-08-12T09:54:44.326" v="14846" actId="478"/>
          <ac:spMkLst>
            <pc:docMk/>
            <pc:sldMk cId="3727849096" sldId="311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2T09:54:46.815" v="14848" actId="478"/>
          <ac:spMkLst>
            <pc:docMk/>
            <pc:sldMk cId="3727849096" sldId="311"/>
            <ac:spMk id="5" creationId="{BB8BFE97-0D2B-4368-8FE3-96018E39DB72}"/>
          </ac:spMkLst>
        </pc:spChg>
        <pc:spChg chg="add mod">
          <ac:chgData name="li bo" userId="86e360d6c7446f46" providerId="LiveId" clId="{B9A1CC41-973B-414B-B4B5-2641831FFD07}" dt="2022-08-14T06:19:29.868" v="24407" actId="207"/>
          <ac:spMkLst>
            <pc:docMk/>
            <pc:sldMk cId="3727849096" sldId="311"/>
            <ac:spMk id="9" creationId="{AECC1502-285A-4886-8861-3D2347FEB64A}"/>
          </ac:spMkLst>
        </pc:spChg>
        <pc:spChg chg="add mod">
          <ac:chgData name="li bo" userId="86e360d6c7446f46" providerId="LiveId" clId="{B9A1CC41-973B-414B-B4B5-2641831FFD07}" dt="2022-08-13T09:57:59.898" v="17649" actId="1076"/>
          <ac:spMkLst>
            <pc:docMk/>
            <pc:sldMk cId="3727849096" sldId="311"/>
            <ac:spMk id="27" creationId="{5521753D-1D1E-4FD3-816D-753D5ED7EBD0}"/>
          </ac:spMkLst>
        </pc:spChg>
        <pc:spChg chg="add mod">
          <ac:chgData name="li bo" userId="86e360d6c7446f46" providerId="LiveId" clId="{B9A1CC41-973B-414B-B4B5-2641831FFD07}" dt="2022-08-13T09:58:05.776" v="17651" actId="14100"/>
          <ac:spMkLst>
            <pc:docMk/>
            <pc:sldMk cId="3727849096" sldId="311"/>
            <ac:spMk id="28" creationId="{0F42F59A-2874-45AB-8C9C-809A258978B6}"/>
          </ac:spMkLst>
        </pc:spChg>
        <pc:grpChg chg="add mod">
          <ac:chgData name="li bo" userId="86e360d6c7446f46" providerId="LiveId" clId="{B9A1CC41-973B-414B-B4B5-2641831FFD07}" dt="2022-08-12T09:54:44.629" v="14847"/>
          <ac:grpSpMkLst>
            <pc:docMk/>
            <pc:sldMk cId="3727849096" sldId="311"/>
            <ac:grpSpMk id="6" creationId="{C33D1B5D-B609-4C76-A409-B2FD9BE11D9B}"/>
          </ac:grpSpMkLst>
        </pc:grpChg>
        <pc:picChg chg="mod">
          <ac:chgData name="li bo" userId="86e360d6c7446f46" providerId="LiveId" clId="{B9A1CC41-973B-414B-B4B5-2641831FFD07}" dt="2022-08-12T09:54:44.629" v="14847"/>
          <ac:picMkLst>
            <pc:docMk/>
            <pc:sldMk cId="3727849096" sldId="311"/>
            <ac:picMk id="7" creationId="{2D30018A-C376-43BD-9B4C-1825DF11B65B}"/>
          </ac:picMkLst>
        </pc:picChg>
        <pc:picChg chg="mod">
          <ac:chgData name="li bo" userId="86e360d6c7446f46" providerId="LiveId" clId="{B9A1CC41-973B-414B-B4B5-2641831FFD07}" dt="2022-08-12T09:54:44.629" v="14847"/>
          <ac:picMkLst>
            <pc:docMk/>
            <pc:sldMk cId="3727849096" sldId="311"/>
            <ac:picMk id="8" creationId="{ADA3358C-1B35-42C0-BD8A-E169EAB77CF5}"/>
          </ac:picMkLst>
        </pc:picChg>
        <pc:picChg chg="add mod">
          <ac:chgData name="li bo" userId="86e360d6c7446f46" providerId="LiveId" clId="{B9A1CC41-973B-414B-B4B5-2641831FFD07}" dt="2022-08-12T09:54:44.629" v="14847"/>
          <ac:picMkLst>
            <pc:docMk/>
            <pc:sldMk cId="3727849096" sldId="311"/>
            <ac:picMk id="10" creationId="{6A7EE2B8-4FA6-4617-8EC5-919E2CE30D33}"/>
          </ac:picMkLst>
        </pc:picChg>
        <pc:picChg chg="add mod">
          <ac:chgData name="li bo" userId="86e360d6c7446f46" providerId="LiveId" clId="{B9A1CC41-973B-414B-B4B5-2641831FFD07}" dt="2022-08-12T09:54:44.629" v="14847"/>
          <ac:picMkLst>
            <pc:docMk/>
            <pc:sldMk cId="3727849096" sldId="311"/>
            <ac:picMk id="11" creationId="{C2746278-D289-4FDC-81E4-AEF106DF7C05}"/>
          </ac:picMkLst>
        </pc:picChg>
        <pc:picChg chg="add mod">
          <ac:chgData name="li bo" userId="86e360d6c7446f46" providerId="LiveId" clId="{B9A1CC41-973B-414B-B4B5-2641831FFD07}" dt="2022-08-12T09:54:44.629" v="14847"/>
          <ac:picMkLst>
            <pc:docMk/>
            <pc:sldMk cId="3727849096" sldId="311"/>
            <ac:picMk id="12" creationId="{48935198-5B19-4CCA-B778-772337E658A3}"/>
          </ac:picMkLst>
        </pc:picChg>
        <pc:picChg chg="del mod">
          <ac:chgData name="li bo" userId="86e360d6c7446f46" providerId="LiveId" clId="{B9A1CC41-973B-414B-B4B5-2641831FFD07}" dt="2022-08-12T10:09:21.602" v="14908" actId="478"/>
          <ac:picMkLst>
            <pc:docMk/>
            <pc:sldMk cId="3727849096" sldId="311"/>
            <ac:picMk id="14" creationId="{8C8C29CB-8E69-4832-BEED-2743BA0EF7DC}"/>
          </ac:picMkLst>
        </pc:picChg>
        <pc:picChg chg="del mod ord">
          <ac:chgData name="li bo" userId="86e360d6c7446f46" providerId="LiveId" clId="{B9A1CC41-973B-414B-B4B5-2641831FFD07}" dt="2022-08-12T10:09:54.741" v="14924" actId="478"/>
          <ac:picMkLst>
            <pc:docMk/>
            <pc:sldMk cId="3727849096" sldId="311"/>
            <ac:picMk id="16" creationId="{83480AE3-DE7E-4CAC-9338-D5E62BC91C98}"/>
          </ac:picMkLst>
        </pc:picChg>
        <pc:picChg chg="del mod ord">
          <ac:chgData name="li bo" userId="86e360d6c7446f46" providerId="LiveId" clId="{B9A1CC41-973B-414B-B4B5-2641831FFD07}" dt="2022-08-12T10:12:19.434" v="14938" actId="478"/>
          <ac:picMkLst>
            <pc:docMk/>
            <pc:sldMk cId="3727849096" sldId="311"/>
            <ac:picMk id="18" creationId="{194899E9-801F-49E9-B8C6-87A4D8C27257}"/>
          </ac:picMkLst>
        </pc:picChg>
        <pc:picChg chg="del mod ord">
          <ac:chgData name="li bo" userId="86e360d6c7446f46" providerId="LiveId" clId="{B9A1CC41-973B-414B-B4B5-2641831FFD07}" dt="2022-08-12T10:13:08.222" v="14953" actId="478"/>
          <ac:picMkLst>
            <pc:docMk/>
            <pc:sldMk cId="3727849096" sldId="311"/>
            <ac:picMk id="20" creationId="{18D4F1D4-490D-40C1-AA71-DE61330255B4}"/>
          </ac:picMkLst>
        </pc:picChg>
        <pc:picChg chg="del mod ord">
          <ac:chgData name="li bo" userId="86e360d6c7446f46" providerId="LiveId" clId="{B9A1CC41-973B-414B-B4B5-2641831FFD07}" dt="2022-08-12T10:13:48.701" v="14977" actId="478"/>
          <ac:picMkLst>
            <pc:docMk/>
            <pc:sldMk cId="3727849096" sldId="311"/>
            <ac:picMk id="22" creationId="{C4AC5AB9-1822-499E-A4BF-8B7B4729362B}"/>
          </ac:picMkLst>
        </pc:picChg>
        <pc:picChg chg="mod ord">
          <ac:chgData name="li bo" userId="86e360d6c7446f46" providerId="LiveId" clId="{B9A1CC41-973B-414B-B4B5-2641831FFD07}" dt="2022-08-12T10:15:36.774" v="15037" actId="1076"/>
          <ac:picMkLst>
            <pc:docMk/>
            <pc:sldMk cId="3727849096" sldId="311"/>
            <ac:picMk id="24" creationId="{356D2B33-0AF7-4E75-B8EE-D2336CCC3074}"/>
          </ac:picMkLst>
        </pc:picChg>
        <pc:picChg chg="add del mod">
          <ac:chgData name="li bo" userId="86e360d6c7446f46" providerId="LiveId" clId="{B9A1CC41-973B-414B-B4B5-2641831FFD07}" dt="2022-08-12T10:14:24.435" v="14985"/>
          <ac:picMkLst>
            <pc:docMk/>
            <pc:sldMk cId="3727849096" sldId="311"/>
            <ac:picMk id="25" creationId="{154732FE-F34F-4CE2-9189-539D9E121089}"/>
          </ac:picMkLst>
        </pc:picChg>
        <pc:picChg chg="add mod">
          <ac:chgData name="li bo" userId="86e360d6c7446f46" providerId="LiveId" clId="{B9A1CC41-973B-414B-B4B5-2641831FFD07}" dt="2022-08-12T10:22:53.432" v="15329" actId="1076"/>
          <ac:picMkLst>
            <pc:docMk/>
            <pc:sldMk cId="3727849096" sldId="311"/>
            <ac:picMk id="26" creationId="{3E65FC07-E0DC-4702-90D8-CF369603CD1C}"/>
          </ac:picMkLst>
        </pc:picChg>
      </pc:sldChg>
      <pc:sldChg chg="addSp delSp modSp add mod modAnim">
        <pc:chgData name="li bo" userId="86e360d6c7446f46" providerId="LiveId" clId="{B9A1CC41-973B-414B-B4B5-2641831FFD07}" dt="2022-09-10T01:10:04.508" v="45443"/>
        <pc:sldMkLst>
          <pc:docMk/>
          <pc:sldMk cId="1985633513" sldId="312"/>
        </pc:sldMkLst>
        <pc:spChg chg="mod">
          <ac:chgData name="li bo" userId="86e360d6c7446f46" providerId="LiveId" clId="{B9A1CC41-973B-414B-B4B5-2641831FFD07}" dt="2022-08-12T10:31:45.279" v="15563" actId="20577"/>
          <ac:spMkLst>
            <pc:docMk/>
            <pc:sldMk cId="1985633513" sldId="312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9-10T01:09:48.903" v="45438" actId="20577"/>
          <ac:spMkLst>
            <pc:docMk/>
            <pc:sldMk cId="1985633513" sldId="312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9-10T01:09:33.228" v="45431" actId="1076"/>
          <ac:spMkLst>
            <pc:docMk/>
            <pc:sldMk cId="1985633513" sldId="312"/>
            <ac:spMk id="4" creationId="{BD15892E-90E7-49C6-8EFE-BA7E9C6164B1}"/>
          </ac:spMkLst>
        </pc:spChg>
      </pc:sldChg>
      <pc:sldChg chg="addSp delSp modSp add mod modAnim">
        <pc:chgData name="li bo" userId="86e360d6c7446f46" providerId="LiveId" clId="{B9A1CC41-973B-414B-B4B5-2641831FFD07}" dt="2022-09-09T15:24:03.499" v="45298"/>
        <pc:sldMkLst>
          <pc:docMk/>
          <pc:sldMk cId="3243800993" sldId="313"/>
        </pc:sldMkLst>
        <pc:spChg chg="mod">
          <ac:chgData name="li bo" userId="86e360d6c7446f46" providerId="LiveId" clId="{B9A1CC41-973B-414B-B4B5-2641831FFD07}" dt="2022-08-12T15:11:08.474" v="16840" actId="20577"/>
          <ac:spMkLst>
            <pc:docMk/>
            <pc:sldMk cId="3243800993" sldId="313"/>
            <ac:spMk id="2" creationId="{0C75C674-70A3-4942-B8AC-01028A4EC8A8}"/>
          </ac:spMkLst>
        </pc:spChg>
        <pc:spChg chg="del mod">
          <ac:chgData name="li bo" userId="86e360d6c7446f46" providerId="LiveId" clId="{B9A1CC41-973B-414B-B4B5-2641831FFD07}" dt="2022-08-12T15:11:13.563" v="16841" actId="478"/>
          <ac:spMkLst>
            <pc:docMk/>
            <pc:sldMk cId="3243800993" sldId="313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2T15:11:15.242" v="16842" actId="478"/>
          <ac:spMkLst>
            <pc:docMk/>
            <pc:sldMk cId="3243800993" sldId="313"/>
            <ac:spMk id="9" creationId="{22427B61-E122-491D-B4F1-9BF7D76300DA}"/>
          </ac:spMkLst>
        </pc:spChg>
        <pc:spChg chg="add mod">
          <ac:chgData name="li bo" userId="86e360d6c7446f46" providerId="LiveId" clId="{B9A1CC41-973B-414B-B4B5-2641831FFD07}" dt="2022-08-13T13:10:03.847" v="19749" actId="20577"/>
          <ac:spMkLst>
            <pc:docMk/>
            <pc:sldMk cId="3243800993" sldId="313"/>
            <ac:spMk id="12" creationId="{6E486330-EB56-472A-9A9D-67C983DBA61F}"/>
          </ac:spMkLst>
        </pc:spChg>
        <pc:picChg chg="add mod">
          <ac:chgData name="li bo" userId="86e360d6c7446f46" providerId="LiveId" clId="{B9A1CC41-973B-414B-B4B5-2641831FFD07}" dt="2022-08-12T15:12:44.251" v="16865" actId="1076"/>
          <ac:picMkLst>
            <pc:docMk/>
            <pc:sldMk cId="3243800993" sldId="313"/>
            <ac:picMk id="5" creationId="{8F80F5E6-1521-42E4-9237-707974F1FB85}"/>
          </ac:picMkLst>
        </pc:picChg>
        <pc:picChg chg="add mod">
          <ac:chgData name="li bo" userId="86e360d6c7446f46" providerId="LiveId" clId="{B9A1CC41-973B-414B-B4B5-2641831FFD07}" dt="2022-08-12T15:11:18.902" v="16843" actId="1076"/>
          <ac:picMkLst>
            <pc:docMk/>
            <pc:sldMk cId="3243800993" sldId="313"/>
            <ac:picMk id="6" creationId="{715AFC77-DCDA-45A6-A4B6-9B23CB343DEA}"/>
          </ac:picMkLst>
        </pc:picChg>
        <pc:picChg chg="add mod">
          <ac:chgData name="li bo" userId="86e360d6c7446f46" providerId="LiveId" clId="{B9A1CC41-973B-414B-B4B5-2641831FFD07}" dt="2022-08-12T15:12:16.192" v="16861" actId="1076"/>
          <ac:picMkLst>
            <pc:docMk/>
            <pc:sldMk cId="3243800993" sldId="313"/>
            <ac:picMk id="7" creationId="{8CCDAB7F-ADF9-42AA-8998-8DA5C9A0F898}"/>
          </ac:picMkLst>
        </pc:picChg>
        <pc:picChg chg="del mod ord">
          <ac:chgData name="li bo" userId="86e360d6c7446f46" providerId="LiveId" clId="{B9A1CC41-973B-414B-B4B5-2641831FFD07}" dt="2022-08-12T15:13:02.041" v="16879" actId="478"/>
          <ac:picMkLst>
            <pc:docMk/>
            <pc:sldMk cId="3243800993" sldId="313"/>
            <ac:picMk id="11" creationId="{AF08DC8F-824E-4E39-B58F-E5F5EBA9DE16}"/>
          </ac:picMkLst>
        </pc:picChg>
        <pc:picChg chg="mod ord">
          <ac:chgData name="li bo" userId="86e360d6c7446f46" providerId="LiveId" clId="{B9A1CC41-973B-414B-B4B5-2641831FFD07}" dt="2022-08-12T15:13:02.043" v="16881" actId="962"/>
          <ac:picMkLst>
            <pc:docMk/>
            <pc:sldMk cId="3243800993" sldId="313"/>
            <ac:picMk id="14" creationId="{45F6BB13-81FE-4F73-AEC3-D07B7B4A7B44}"/>
          </ac:picMkLst>
        </pc:picChg>
        <pc:picChg chg="del mod ord">
          <ac:chgData name="li bo" userId="86e360d6c7446f46" providerId="LiveId" clId="{B9A1CC41-973B-414B-B4B5-2641831FFD07}" dt="2022-08-12T15:13:44.964" v="16904" actId="478"/>
          <ac:picMkLst>
            <pc:docMk/>
            <pc:sldMk cId="3243800993" sldId="313"/>
            <ac:picMk id="16" creationId="{14CAE2CF-6141-4C99-9743-39CE1205C240}"/>
          </ac:picMkLst>
        </pc:picChg>
        <pc:picChg chg="mod ord">
          <ac:chgData name="li bo" userId="86e360d6c7446f46" providerId="LiveId" clId="{B9A1CC41-973B-414B-B4B5-2641831FFD07}" dt="2022-08-12T15:13:44.964" v="16906" actId="962"/>
          <ac:picMkLst>
            <pc:docMk/>
            <pc:sldMk cId="3243800993" sldId="313"/>
            <ac:picMk id="18" creationId="{AB8F7013-67C9-473C-AF6A-74FD78BAE9BD}"/>
          </ac:picMkLst>
        </pc:picChg>
      </pc:sldChg>
      <pc:sldChg chg="addSp delSp modSp add mod modAnim">
        <pc:chgData name="li bo" userId="86e360d6c7446f46" providerId="LiveId" clId="{B9A1CC41-973B-414B-B4B5-2641831FFD07}" dt="2022-09-09T15:24:17.941" v="45301"/>
        <pc:sldMkLst>
          <pc:docMk/>
          <pc:sldMk cId="2632498237" sldId="314"/>
        </pc:sldMkLst>
        <pc:spChg chg="mod">
          <ac:chgData name="li bo" userId="86e360d6c7446f46" providerId="LiveId" clId="{B9A1CC41-973B-414B-B4B5-2641831FFD07}" dt="2022-08-12T15:29:02.238" v="17047"/>
          <ac:spMkLst>
            <pc:docMk/>
            <pc:sldMk cId="2632498237" sldId="314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07:49:06.645" v="39652" actId="20577"/>
          <ac:spMkLst>
            <pc:docMk/>
            <pc:sldMk cId="2632498237" sldId="314"/>
            <ac:spMk id="12" creationId="{6E486330-EB56-472A-9A9D-67C983DBA61F}"/>
          </ac:spMkLst>
        </pc:spChg>
        <pc:spChg chg="add del mod">
          <ac:chgData name="li bo" userId="86e360d6c7446f46" providerId="LiveId" clId="{B9A1CC41-973B-414B-B4B5-2641831FFD07}" dt="2022-08-12T15:33:43.161" v="17279" actId="478"/>
          <ac:spMkLst>
            <pc:docMk/>
            <pc:sldMk cId="2632498237" sldId="314"/>
            <ac:spMk id="13" creationId="{3C586A34-C84D-42A2-89B3-F997E82D011D}"/>
          </ac:spMkLst>
        </pc:spChg>
        <pc:spChg chg="add mod">
          <ac:chgData name="li bo" userId="86e360d6c7446f46" providerId="LiveId" clId="{B9A1CC41-973B-414B-B4B5-2641831FFD07}" dt="2022-08-13T13:10:25.890" v="19753" actId="20577"/>
          <ac:spMkLst>
            <pc:docMk/>
            <pc:sldMk cId="2632498237" sldId="314"/>
            <ac:spMk id="15" creationId="{BEB6B20A-9E05-4FE5-951B-491A5174115B}"/>
          </ac:spMkLst>
        </pc:spChg>
        <pc:picChg chg="add mod">
          <ac:chgData name="li bo" userId="86e360d6c7446f46" providerId="LiveId" clId="{B9A1CC41-973B-414B-B4B5-2641831FFD07}" dt="2022-08-12T15:34:06.304" v="17289" actId="1076"/>
          <ac:picMkLst>
            <pc:docMk/>
            <pc:sldMk cId="2632498237" sldId="314"/>
            <ac:picMk id="4" creationId="{F2F0130D-1CAE-4084-912B-BF4C13B4B2D2}"/>
          </ac:picMkLst>
        </pc:picChg>
        <pc:picChg chg="del">
          <ac:chgData name="li bo" userId="86e360d6c7446f46" providerId="LiveId" clId="{B9A1CC41-973B-414B-B4B5-2641831FFD07}" dt="2022-08-12T15:28:25.954" v="17041" actId="478"/>
          <ac:picMkLst>
            <pc:docMk/>
            <pc:sldMk cId="2632498237" sldId="314"/>
            <ac:picMk id="5" creationId="{8F80F5E6-1521-42E4-9237-707974F1FB85}"/>
          </ac:picMkLst>
        </pc:picChg>
        <pc:picChg chg="add mod">
          <ac:chgData name="li bo" userId="86e360d6c7446f46" providerId="LiveId" clId="{B9A1CC41-973B-414B-B4B5-2641831FFD07}" dt="2022-08-12T15:34:33.728" v="17305" actId="1076"/>
          <ac:picMkLst>
            <pc:docMk/>
            <pc:sldMk cId="2632498237" sldId="314"/>
            <ac:picMk id="7" creationId="{11F50734-6B08-4E33-B43D-43C867566C93}"/>
          </ac:picMkLst>
        </pc:picChg>
        <pc:picChg chg="del">
          <ac:chgData name="li bo" userId="86e360d6c7446f46" providerId="LiveId" clId="{B9A1CC41-973B-414B-B4B5-2641831FFD07}" dt="2022-08-12T15:28:26.835" v="17042" actId="478"/>
          <ac:picMkLst>
            <pc:docMk/>
            <pc:sldMk cId="2632498237" sldId="314"/>
            <ac:picMk id="14" creationId="{45F6BB13-81FE-4F73-AEC3-D07B7B4A7B44}"/>
          </ac:picMkLst>
        </pc:picChg>
        <pc:picChg chg="del">
          <ac:chgData name="li bo" userId="86e360d6c7446f46" providerId="LiveId" clId="{B9A1CC41-973B-414B-B4B5-2641831FFD07}" dt="2022-08-12T15:28:27.291" v="17043" actId="478"/>
          <ac:picMkLst>
            <pc:docMk/>
            <pc:sldMk cId="2632498237" sldId="314"/>
            <ac:picMk id="18" creationId="{AB8F7013-67C9-473C-AF6A-74FD78BAE9BD}"/>
          </ac:picMkLst>
        </pc:picChg>
      </pc:sldChg>
      <pc:sldChg chg="add del">
        <pc:chgData name="li bo" userId="86e360d6c7446f46" providerId="LiveId" clId="{B9A1CC41-973B-414B-B4B5-2641831FFD07}" dt="2022-08-12T15:51:58.830" v="17327"/>
        <pc:sldMkLst>
          <pc:docMk/>
          <pc:sldMk cId="1060156066" sldId="315"/>
        </pc:sldMkLst>
      </pc:sldChg>
      <pc:sldChg chg="addSp delSp modSp add mod modAnim modNotesTx">
        <pc:chgData name="li bo" userId="86e360d6c7446f46" providerId="LiveId" clId="{B9A1CC41-973B-414B-B4B5-2641831FFD07}" dt="2022-09-10T01:14:05.829" v="45469"/>
        <pc:sldMkLst>
          <pc:docMk/>
          <pc:sldMk cId="2533999618" sldId="315"/>
        </pc:sldMkLst>
        <pc:spChg chg="mod">
          <ac:chgData name="li bo" userId="86e360d6c7446f46" providerId="LiveId" clId="{B9A1CC41-973B-414B-B4B5-2641831FFD07}" dt="2022-08-12T15:52:44.352" v="17402" actId="20577"/>
          <ac:spMkLst>
            <pc:docMk/>
            <pc:sldMk cId="2533999618" sldId="315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22T06:53:02.939" v="44914" actId="948"/>
          <ac:spMkLst>
            <pc:docMk/>
            <pc:sldMk cId="2533999618" sldId="315"/>
            <ac:spMk id="3" creationId="{400792E5-9ED7-46C4-9C77-27C8DA7ECC9A}"/>
          </ac:spMkLst>
        </pc:spChg>
        <pc:spChg chg="mod">
          <ac:chgData name="li bo" userId="86e360d6c7446f46" providerId="LiveId" clId="{B9A1CC41-973B-414B-B4B5-2641831FFD07}" dt="2022-08-13T09:33:44.455" v="17481" actId="1076"/>
          <ac:spMkLst>
            <pc:docMk/>
            <pc:sldMk cId="2533999618" sldId="315"/>
            <ac:spMk id="7" creationId="{0B1D2A90-60C6-4556-9B67-A9AAF6FD6588}"/>
          </ac:spMkLst>
        </pc:spChg>
        <pc:spChg chg="mod">
          <ac:chgData name="li bo" userId="86e360d6c7446f46" providerId="LiveId" clId="{B9A1CC41-973B-414B-B4B5-2641831FFD07}" dt="2022-08-13T09:33:44.455" v="17481" actId="1076"/>
          <ac:spMkLst>
            <pc:docMk/>
            <pc:sldMk cId="2533999618" sldId="315"/>
            <ac:spMk id="8" creationId="{FC516586-E3B0-4425-AFC8-D1EE85AAACCC}"/>
          </ac:spMkLst>
        </pc:spChg>
        <pc:spChg chg="mod">
          <ac:chgData name="li bo" userId="86e360d6c7446f46" providerId="LiveId" clId="{B9A1CC41-973B-414B-B4B5-2641831FFD07}" dt="2022-08-13T09:33:44.455" v="17481" actId="1076"/>
          <ac:spMkLst>
            <pc:docMk/>
            <pc:sldMk cId="2533999618" sldId="315"/>
            <ac:spMk id="10" creationId="{BEF824C8-9C12-4B35-A5AE-F63F8B4905D5}"/>
          </ac:spMkLst>
        </pc:spChg>
        <pc:spChg chg="add del mod">
          <ac:chgData name="li bo" userId="86e360d6c7446f46" providerId="LiveId" clId="{B9A1CC41-973B-414B-B4B5-2641831FFD07}" dt="2022-08-13T13:11:55.841" v="19761" actId="478"/>
          <ac:spMkLst>
            <pc:docMk/>
            <pc:sldMk cId="2533999618" sldId="315"/>
            <ac:spMk id="11" creationId="{E51820F5-71D0-4DF9-85FB-2C018F47D262}"/>
          </ac:spMkLst>
        </pc:spChg>
        <pc:spChg chg="add mod">
          <ac:chgData name="li bo" userId="86e360d6c7446f46" providerId="LiveId" clId="{B9A1CC41-973B-414B-B4B5-2641831FFD07}" dt="2022-08-22T06:53:08.194" v="44915" actId="1076"/>
          <ac:spMkLst>
            <pc:docMk/>
            <pc:sldMk cId="2533999618" sldId="315"/>
            <ac:spMk id="15" creationId="{46FBD100-4AFA-42CC-B8BE-0F2C139E45B9}"/>
          </ac:spMkLst>
        </pc:spChg>
        <pc:grpChg chg="add del mod">
          <ac:chgData name="li bo" userId="86e360d6c7446f46" providerId="LiveId" clId="{B9A1CC41-973B-414B-B4B5-2641831FFD07}" dt="2022-08-13T13:11:58.030" v="19762" actId="478"/>
          <ac:grpSpMkLst>
            <pc:docMk/>
            <pc:sldMk cId="2533999618" sldId="315"/>
            <ac:grpSpMk id="4" creationId="{DDCEC186-9FD0-48E1-859A-2071735F8372}"/>
          </ac:grpSpMkLst>
        </pc:grpChg>
        <pc:picChg chg="mod">
          <ac:chgData name="li bo" userId="86e360d6c7446f46" providerId="LiveId" clId="{B9A1CC41-973B-414B-B4B5-2641831FFD07}" dt="2022-08-13T09:33:44.455" v="17481" actId="1076"/>
          <ac:picMkLst>
            <pc:docMk/>
            <pc:sldMk cId="2533999618" sldId="315"/>
            <ac:picMk id="5" creationId="{ECFBE901-3ED1-4B64-AC17-102A30A4431C}"/>
          </ac:picMkLst>
        </pc:picChg>
        <pc:picChg chg="mod">
          <ac:chgData name="li bo" userId="86e360d6c7446f46" providerId="LiveId" clId="{B9A1CC41-973B-414B-B4B5-2641831FFD07}" dt="2022-08-13T09:33:44.455" v="17481" actId="1076"/>
          <ac:picMkLst>
            <pc:docMk/>
            <pc:sldMk cId="2533999618" sldId="315"/>
            <ac:picMk id="6" creationId="{8B228A0C-F0BE-431E-B5DA-2EE3DE11AA29}"/>
          </ac:picMkLst>
        </pc:picChg>
        <pc:picChg chg="mod">
          <ac:chgData name="li bo" userId="86e360d6c7446f46" providerId="LiveId" clId="{B9A1CC41-973B-414B-B4B5-2641831FFD07}" dt="2022-08-13T09:33:44.455" v="17481" actId="1076"/>
          <ac:picMkLst>
            <pc:docMk/>
            <pc:sldMk cId="2533999618" sldId="315"/>
            <ac:picMk id="9" creationId="{949A9AF4-CA7C-4AF5-83F1-867EA5238050}"/>
          </ac:picMkLst>
        </pc:picChg>
        <pc:picChg chg="add del">
          <ac:chgData name="li bo" userId="86e360d6c7446f46" providerId="LiveId" clId="{B9A1CC41-973B-414B-B4B5-2641831FFD07}" dt="2022-08-13T14:27:49.981" v="21254" actId="478"/>
          <ac:picMkLst>
            <pc:docMk/>
            <pc:sldMk cId="2533999618" sldId="315"/>
            <ac:picMk id="13" creationId="{89CC9322-B6ED-4230-9600-826C0F70673C}"/>
          </ac:picMkLst>
        </pc:picChg>
        <pc:picChg chg="add del">
          <ac:chgData name="li bo" userId="86e360d6c7446f46" providerId="LiveId" clId="{B9A1CC41-973B-414B-B4B5-2641831FFD07}" dt="2022-08-13T14:27:48.558" v="21253" actId="478"/>
          <ac:picMkLst>
            <pc:docMk/>
            <pc:sldMk cId="2533999618" sldId="315"/>
            <ac:picMk id="16" creationId="{9D99C223-204A-46AE-A258-78395793A91A}"/>
          </ac:picMkLst>
        </pc:picChg>
        <pc:picChg chg="add del">
          <ac:chgData name="li bo" userId="86e360d6c7446f46" providerId="LiveId" clId="{B9A1CC41-973B-414B-B4B5-2641831FFD07}" dt="2022-08-13T14:27:48.087" v="21252" actId="478"/>
          <ac:picMkLst>
            <pc:docMk/>
            <pc:sldMk cId="2533999618" sldId="315"/>
            <ac:picMk id="18" creationId="{1C483BB2-D6C7-4144-BE1E-7C0500B227DE}"/>
          </ac:picMkLst>
        </pc:picChg>
        <pc:picChg chg="add del mod">
          <ac:chgData name="li bo" userId="86e360d6c7446f46" providerId="LiveId" clId="{B9A1CC41-973B-414B-B4B5-2641831FFD07}" dt="2022-08-13T13:19:31.278" v="19765" actId="478"/>
          <ac:picMkLst>
            <pc:docMk/>
            <pc:sldMk cId="2533999618" sldId="315"/>
            <ac:picMk id="4098" creationId="{5AD771BD-93D9-4C29-9E06-B1E4015C61CC}"/>
          </ac:picMkLst>
        </pc:picChg>
        <pc:picChg chg="add mod">
          <ac:chgData name="li bo" userId="86e360d6c7446f46" providerId="LiveId" clId="{B9A1CC41-973B-414B-B4B5-2641831FFD07}" dt="2022-08-13T13:46:56.551" v="20637" actId="1076"/>
          <ac:picMkLst>
            <pc:docMk/>
            <pc:sldMk cId="2533999618" sldId="315"/>
            <ac:picMk id="4100" creationId="{F0A92F59-918E-44A2-A5EF-C4D41E1DB903}"/>
          </ac:picMkLst>
        </pc:picChg>
        <pc:picChg chg="add mod">
          <ac:chgData name="li bo" userId="86e360d6c7446f46" providerId="LiveId" clId="{B9A1CC41-973B-414B-B4B5-2641831FFD07}" dt="2022-08-22T06:53:08.194" v="44915" actId="1076"/>
          <ac:picMkLst>
            <pc:docMk/>
            <pc:sldMk cId="2533999618" sldId="315"/>
            <ac:picMk id="4102" creationId="{E80990AD-8FD0-4D29-9AC1-FC9AAFB16B77}"/>
          </ac:picMkLst>
        </pc:picChg>
      </pc:sldChg>
      <pc:sldChg chg="delSp modSp add del mod">
        <pc:chgData name="li bo" userId="86e360d6c7446f46" providerId="LiveId" clId="{B9A1CC41-973B-414B-B4B5-2641831FFD07}" dt="2022-08-12T15:45:41.613" v="17324" actId="47"/>
        <pc:sldMkLst>
          <pc:docMk/>
          <pc:sldMk cId="3367117817" sldId="315"/>
        </pc:sldMkLst>
        <pc:spChg chg="mod">
          <ac:chgData name="li bo" userId="86e360d6c7446f46" providerId="LiveId" clId="{B9A1CC41-973B-414B-B4B5-2641831FFD07}" dt="2022-08-12T15:43:30.680" v="17319" actId="20577"/>
          <ac:spMkLst>
            <pc:docMk/>
            <pc:sldMk cId="3367117817" sldId="315"/>
            <ac:spMk id="2" creationId="{0C75C674-70A3-4942-B8AC-01028A4EC8A8}"/>
          </ac:spMkLst>
        </pc:spChg>
        <pc:spChg chg="del">
          <ac:chgData name="li bo" userId="86e360d6c7446f46" providerId="LiveId" clId="{B9A1CC41-973B-414B-B4B5-2641831FFD07}" dt="2022-08-12T15:43:37.266" v="17323" actId="478"/>
          <ac:spMkLst>
            <pc:docMk/>
            <pc:sldMk cId="3367117817" sldId="315"/>
            <ac:spMk id="12" creationId="{6E486330-EB56-472A-9A9D-67C983DBA61F}"/>
          </ac:spMkLst>
        </pc:spChg>
        <pc:picChg chg="del">
          <ac:chgData name="li bo" userId="86e360d6c7446f46" providerId="LiveId" clId="{B9A1CC41-973B-414B-B4B5-2641831FFD07}" dt="2022-08-12T15:43:34.409" v="17320" actId="478"/>
          <ac:picMkLst>
            <pc:docMk/>
            <pc:sldMk cId="3367117817" sldId="315"/>
            <ac:picMk id="5" creationId="{8F80F5E6-1521-42E4-9237-707974F1FB85}"/>
          </ac:picMkLst>
        </pc:picChg>
        <pc:picChg chg="del">
          <ac:chgData name="li bo" userId="86e360d6c7446f46" providerId="LiveId" clId="{B9A1CC41-973B-414B-B4B5-2641831FFD07}" dt="2022-08-12T15:43:35.760" v="17321" actId="478"/>
          <ac:picMkLst>
            <pc:docMk/>
            <pc:sldMk cId="3367117817" sldId="315"/>
            <ac:picMk id="14" creationId="{45F6BB13-81FE-4F73-AEC3-D07B7B4A7B44}"/>
          </ac:picMkLst>
        </pc:picChg>
        <pc:picChg chg="del">
          <ac:chgData name="li bo" userId="86e360d6c7446f46" providerId="LiveId" clId="{B9A1CC41-973B-414B-B4B5-2641831FFD07}" dt="2022-08-12T15:43:36.224" v="17322" actId="478"/>
          <ac:picMkLst>
            <pc:docMk/>
            <pc:sldMk cId="3367117817" sldId="315"/>
            <ac:picMk id="18" creationId="{AB8F7013-67C9-473C-AF6A-74FD78BAE9BD}"/>
          </ac:picMkLst>
        </pc:picChg>
      </pc:sldChg>
      <pc:sldChg chg="addSp delSp modSp add mod modAnim modNotesTx">
        <pc:chgData name="li bo" userId="86e360d6c7446f46" providerId="LiveId" clId="{B9A1CC41-973B-414B-B4B5-2641831FFD07}" dt="2022-09-10T01:16:29.093" v="45495"/>
        <pc:sldMkLst>
          <pc:docMk/>
          <pc:sldMk cId="1722189393" sldId="316"/>
        </pc:sldMkLst>
        <pc:spChg chg="mod">
          <ac:chgData name="li bo" userId="86e360d6c7446f46" providerId="LiveId" clId="{B9A1CC41-973B-414B-B4B5-2641831FFD07}" dt="2022-08-12T15:53:04.690" v="17425" actId="20577"/>
          <ac:spMkLst>
            <pc:docMk/>
            <pc:sldMk cId="1722189393" sldId="316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4T03:17:46.832" v="24132" actId="20577"/>
          <ac:spMkLst>
            <pc:docMk/>
            <pc:sldMk cId="1722189393" sldId="316"/>
            <ac:spMk id="3" creationId="{400792E5-9ED7-46C4-9C77-27C8DA7ECC9A}"/>
          </ac:spMkLst>
        </pc:spChg>
        <pc:spChg chg="mod topLvl">
          <ac:chgData name="li bo" userId="86e360d6c7446f46" providerId="LiveId" clId="{B9A1CC41-973B-414B-B4B5-2641831FFD07}" dt="2022-08-14T02:34:18.146" v="22659" actId="164"/>
          <ac:spMkLst>
            <pc:docMk/>
            <pc:sldMk cId="1722189393" sldId="316"/>
            <ac:spMk id="6" creationId="{03EEDFE6-2416-481F-8B89-42AF91B38D94}"/>
          </ac:spMkLst>
        </pc:spChg>
        <pc:spChg chg="mod topLvl">
          <ac:chgData name="li bo" userId="86e360d6c7446f46" providerId="LiveId" clId="{B9A1CC41-973B-414B-B4B5-2641831FFD07}" dt="2022-08-14T02:34:18.146" v="22659" actId="164"/>
          <ac:spMkLst>
            <pc:docMk/>
            <pc:sldMk cId="1722189393" sldId="316"/>
            <ac:spMk id="7" creationId="{0A496C15-3FEB-4744-B5F3-150143BDCB88}"/>
          </ac:spMkLst>
        </pc:spChg>
        <pc:spChg chg="mod topLvl">
          <ac:chgData name="li bo" userId="86e360d6c7446f46" providerId="LiveId" clId="{B9A1CC41-973B-414B-B4B5-2641831FFD07}" dt="2022-08-14T02:34:18.146" v="22659" actId="164"/>
          <ac:spMkLst>
            <pc:docMk/>
            <pc:sldMk cId="1722189393" sldId="316"/>
            <ac:spMk id="8" creationId="{731CD64A-BC85-4A29-83C9-8545A992F4A5}"/>
          </ac:spMkLst>
        </pc:spChg>
        <pc:spChg chg="mod topLvl">
          <ac:chgData name="li bo" userId="86e360d6c7446f46" providerId="LiveId" clId="{B9A1CC41-973B-414B-B4B5-2641831FFD07}" dt="2022-08-14T02:34:18.146" v="22659" actId="164"/>
          <ac:spMkLst>
            <pc:docMk/>
            <pc:sldMk cId="1722189393" sldId="316"/>
            <ac:spMk id="9" creationId="{206D90F0-B886-4966-9F7D-FE36D61453FB}"/>
          </ac:spMkLst>
        </pc:spChg>
        <pc:spChg chg="mod topLvl">
          <ac:chgData name="li bo" userId="86e360d6c7446f46" providerId="LiveId" clId="{B9A1CC41-973B-414B-B4B5-2641831FFD07}" dt="2022-08-14T02:34:18.146" v="22659" actId="164"/>
          <ac:spMkLst>
            <pc:docMk/>
            <pc:sldMk cId="1722189393" sldId="316"/>
            <ac:spMk id="15" creationId="{D8F9A509-A343-4485-89C2-9276DF10BA47}"/>
          </ac:spMkLst>
        </pc:spChg>
        <pc:spChg chg="mod topLvl">
          <ac:chgData name="li bo" userId="86e360d6c7446f46" providerId="LiveId" clId="{B9A1CC41-973B-414B-B4B5-2641831FFD07}" dt="2022-08-14T02:34:18.146" v="22659" actId="164"/>
          <ac:spMkLst>
            <pc:docMk/>
            <pc:sldMk cId="1722189393" sldId="316"/>
            <ac:spMk id="16" creationId="{1DD571B9-E5BA-4F9A-875E-EBA6242E655C}"/>
          </ac:spMkLst>
        </pc:spChg>
        <pc:spChg chg="add mod">
          <ac:chgData name="li bo" userId="86e360d6c7446f46" providerId="LiveId" clId="{B9A1CC41-973B-414B-B4B5-2641831FFD07}" dt="2022-08-14T02:34:18.146" v="22659" actId="164"/>
          <ac:spMkLst>
            <pc:docMk/>
            <pc:sldMk cId="1722189393" sldId="316"/>
            <ac:spMk id="31" creationId="{EAFC0495-CEE1-4C49-BED8-12BB2ED4C856}"/>
          </ac:spMkLst>
        </pc:spChg>
        <pc:spChg chg="add mod">
          <ac:chgData name="li bo" userId="86e360d6c7446f46" providerId="LiveId" clId="{B9A1CC41-973B-414B-B4B5-2641831FFD07}" dt="2022-08-22T06:56:42.589" v="44964" actId="207"/>
          <ac:spMkLst>
            <pc:docMk/>
            <pc:sldMk cId="1722189393" sldId="316"/>
            <ac:spMk id="33" creationId="{0A173F30-B7C2-4A49-9A57-1FF740A357CC}"/>
          </ac:spMkLst>
        </pc:spChg>
        <pc:spChg chg="add mod">
          <ac:chgData name="li bo" userId="86e360d6c7446f46" providerId="LiveId" clId="{B9A1CC41-973B-414B-B4B5-2641831FFD07}" dt="2022-08-14T02:34:18.146" v="22659" actId="164"/>
          <ac:spMkLst>
            <pc:docMk/>
            <pc:sldMk cId="1722189393" sldId="316"/>
            <ac:spMk id="36" creationId="{F27C433B-BBF5-4A5C-A194-25BA3E56C06A}"/>
          </ac:spMkLst>
        </pc:spChg>
        <pc:spChg chg="add mod">
          <ac:chgData name="li bo" userId="86e360d6c7446f46" providerId="LiveId" clId="{B9A1CC41-973B-414B-B4B5-2641831FFD07}" dt="2022-08-14T02:34:18.146" v="22659" actId="164"/>
          <ac:spMkLst>
            <pc:docMk/>
            <pc:sldMk cId="1722189393" sldId="316"/>
            <ac:spMk id="40" creationId="{EF51E214-F278-48F0-ACD5-74E3589DA8B9}"/>
          </ac:spMkLst>
        </pc:spChg>
        <pc:spChg chg="add mod">
          <ac:chgData name="li bo" userId="86e360d6c7446f46" providerId="LiveId" clId="{B9A1CC41-973B-414B-B4B5-2641831FFD07}" dt="2022-08-14T02:34:18.146" v="22659" actId="164"/>
          <ac:spMkLst>
            <pc:docMk/>
            <pc:sldMk cId="1722189393" sldId="316"/>
            <ac:spMk id="44" creationId="{6BA15856-2CF3-40A2-A47D-E16503A670FB}"/>
          </ac:spMkLst>
        </pc:spChg>
        <pc:grpChg chg="add del mod">
          <ac:chgData name="li bo" userId="86e360d6c7446f46" providerId="LiveId" clId="{B9A1CC41-973B-414B-B4B5-2641831FFD07}" dt="2022-08-14T02:23:21.569" v="22503" actId="165"/>
          <ac:grpSpMkLst>
            <pc:docMk/>
            <pc:sldMk cId="1722189393" sldId="316"/>
            <ac:grpSpMk id="5" creationId="{D9A846A4-BF82-421A-9D8C-20D1A1E6271E}"/>
          </ac:grpSpMkLst>
        </pc:grpChg>
        <pc:grpChg chg="add mod">
          <ac:chgData name="li bo" userId="86e360d6c7446f46" providerId="LiveId" clId="{B9A1CC41-973B-414B-B4B5-2641831FFD07}" dt="2022-08-14T03:20:53.249" v="24284" actId="1076"/>
          <ac:grpSpMkLst>
            <pc:docMk/>
            <pc:sldMk cId="1722189393" sldId="316"/>
            <ac:grpSpMk id="66" creationId="{DB79B220-5DB3-4B80-88B2-DA72338911CD}"/>
          </ac:grpSpMkLst>
        </pc:grpChg>
        <pc:picChg chg="add del mod">
          <ac:chgData name="li bo" userId="86e360d6c7446f46" providerId="LiveId" clId="{B9A1CC41-973B-414B-B4B5-2641831FFD07}" dt="2022-08-14T01:31:29.855" v="22461" actId="478"/>
          <ac:picMkLst>
            <pc:docMk/>
            <pc:sldMk cId="1722189393" sldId="316"/>
            <ac:picMk id="4" creationId="{545AEAE1-AAF9-42B3-9D5C-89BD5FDD86CB}"/>
          </ac:picMkLst>
        </pc:picChg>
        <pc:picChg chg="mod ord">
          <ac:chgData name="li bo" userId="86e360d6c7446f46" providerId="LiveId" clId="{B9A1CC41-973B-414B-B4B5-2641831FFD07}" dt="2022-08-14T03:20:53.249" v="24284" actId="1076"/>
          <ac:picMkLst>
            <pc:docMk/>
            <pc:sldMk cId="1722189393" sldId="316"/>
            <ac:picMk id="5" creationId="{E9F13474-6C25-431A-9B05-4F6E74EE40F4}"/>
          </ac:picMkLst>
        </pc:picChg>
        <pc:picChg chg="add del mod topLvl">
          <ac:chgData name="li bo" userId="86e360d6c7446f46" providerId="LiveId" clId="{B9A1CC41-973B-414B-B4B5-2641831FFD07}" dt="2022-08-14T02:29:31.793" v="22597" actId="478"/>
          <ac:picMkLst>
            <pc:docMk/>
            <pc:sldMk cId="1722189393" sldId="316"/>
            <ac:picMk id="13" creationId="{97709E6C-EBBD-4F2F-A5DA-49DF7BAD788E}"/>
          </ac:picMkLst>
        </pc:picChg>
        <pc:picChg chg="mod topLvl">
          <ac:chgData name="li bo" userId="86e360d6c7446f46" providerId="LiveId" clId="{B9A1CC41-973B-414B-B4B5-2641831FFD07}" dt="2022-08-14T02:34:18.146" v="22659" actId="164"/>
          <ac:picMkLst>
            <pc:docMk/>
            <pc:sldMk cId="1722189393" sldId="316"/>
            <ac:picMk id="14" creationId="{9B4D6198-DC9C-4388-8E5E-40E49E105658}"/>
          </ac:picMkLst>
        </pc:picChg>
        <pc:picChg chg="del mod topLvl">
          <ac:chgData name="li bo" userId="86e360d6c7446f46" providerId="LiveId" clId="{B9A1CC41-973B-414B-B4B5-2641831FFD07}" dt="2022-08-14T02:28:02.594" v="22545" actId="478"/>
          <ac:picMkLst>
            <pc:docMk/>
            <pc:sldMk cId="1722189393" sldId="316"/>
            <ac:picMk id="19" creationId="{8176D1D8-2957-44E7-AC78-277E630CEA57}"/>
          </ac:picMkLst>
        </pc:picChg>
        <pc:picChg chg="mod ord">
          <ac:chgData name="li bo" userId="86e360d6c7446f46" providerId="LiveId" clId="{B9A1CC41-973B-414B-B4B5-2641831FFD07}" dt="2022-08-14T03:20:58.067" v="24285" actId="1076"/>
          <ac:picMkLst>
            <pc:docMk/>
            <pc:sldMk cId="1722189393" sldId="316"/>
            <ac:picMk id="19" creationId="{872A166A-26B2-4444-952B-1E096431E74B}"/>
          </ac:picMkLst>
        </pc:picChg>
        <pc:picChg chg="del mod topLvl">
          <ac:chgData name="li bo" userId="86e360d6c7446f46" providerId="LiveId" clId="{B9A1CC41-973B-414B-B4B5-2641831FFD07}" dt="2022-08-14T02:28:03.680" v="22546" actId="478"/>
          <ac:picMkLst>
            <pc:docMk/>
            <pc:sldMk cId="1722189393" sldId="316"/>
            <ac:picMk id="20" creationId="{37222DB6-7D5E-4D58-89C1-8B1F917804A1}"/>
          </ac:picMkLst>
        </pc:picChg>
        <pc:picChg chg="del mod topLvl">
          <ac:chgData name="li bo" userId="86e360d6c7446f46" providerId="LiveId" clId="{B9A1CC41-973B-414B-B4B5-2641831FFD07}" dt="2022-08-14T02:28:05.097" v="22547" actId="478"/>
          <ac:picMkLst>
            <pc:docMk/>
            <pc:sldMk cId="1722189393" sldId="316"/>
            <ac:picMk id="21" creationId="{26BED6A7-44A8-4AA0-8670-BE925E49EA79}"/>
          </ac:picMkLst>
        </pc:picChg>
        <pc:picChg chg="mod ord">
          <ac:chgData name="li bo" userId="86e360d6c7446f46" providerId="LiveId" clId="{B9A1CC41-973B-414B-B4B5-2641831FFD07}" dt="2022-08-14T03:20:58.067" v="24285" actId="1076"/>
          <ac:picMkLst>
            <pc:docMk/>
            <pc:sldMk cId="1722189393" sldId="316"/>
            <ac:picMk id="21" creationId="{FA2B926D-2CBE-4D13-97CF-8F1A7FE19575}"/>
          </ac:picMkLst>
        </pc:picChg>
        <pc:picChg chg="mod topLvl">
          <ac:chgData name="li bo" userId="86e360d6c7446f46" providerId="LiveId" clId="{B9A1CC41-973B-414B-B4B5-2641831FFD07}" dt="2022-08-14T02:34:18.146" v="22659" actId="164"/>
          <ac:picMkLst>
            <pc:docMk/>
            <pc:sldMk cId="1722189393" sldId="316"/>
            <ac:picMk id="22" creationId="{18E2FE2B-E166-4B16-A31C-8DD47CD111EE}"/>
          </ac:picMkLst>
        </pc:picChg>
        <pc:picChg chg="mod ord">
          <ac:chgData name="li bo" userId="86e360d6c7446f46" providerId="LiveId" clId="{B9A1CC41-973B-414B-B4B5-2641831FFD07}" dt="2022-08-14T03:20:53.249" v="24284" actId="1076"/>
          <ac:picMkLst>
            <pc:docMk/>
            <pc:sldMk cId="1722189393" sldId="316"/>
            <ac:picMk id="24" creationId="{81015342-558A-448B-A68A-AE22B90950AC}"/>
          </ac:picMkLst>
        </pc:picChg>
        <pc:picChg chg="mod ord">
          <ac:chgData name="li bo" userId="86e360d6c7446f46" providerId="LiveId" clId="{B9A1CC41-973B-414B-B4B5-2641831FFD07}" dt="2022-08-14T02:34:18.146" v="22659" actId="164"/>
          <ac:picMkLst>
            <pc:docMk/>
            <pc:sldMk cId="1722189393" sldId="316"/>
            <ac:picMk id="56" creationId="{582C16F1-B924-4309-A836-3AF152A81D27}"/>
          </ac:picMkLst>
        </pc:picChg>
        <pc:picChg chg="add del mod">
          <ac:chgData name="li bo" userId="86e360d6c7446f46" providerId="LiveId" clId="{B9A1CC41-973B-414B-B4B5-2641831FFD07}" dt="2022-08-14T02:29:47.513" v="22613" actId="478"/>
          <ac:picMkLst>
            <pc:docMk/>
            <pc:sldMk cId="1722189393" sldId="316"/>
            <ac:picMk id="57" creationId="{A8B69304-4B9F-432D-A565-64998E8213F8}"/>
          </ac:picMkLst>
        </pc:picChg>
        <pc:picChg chg="mod ord">
          <ac:chgData name="li bo" userId="86e360d6c7446f46" providerId="LiveId" clId="{B9A1CC41-973B-414B-B4B5-2641831FFD07}" dt="2022-08-14T02:34:18.146" v="22659" actId="164"/>
          <ac:picMkLst>
            <pc:docMk/>
            <pc:sldMk cId="1722189393" sldId="316"/>
            <ac:picMk id="59" creationId="{0196EBA6-6C35-4D34-845F-15CD0712A68E}"/>
          </ac:picMkLst>
        </pc:picChg>
        <pc:picChg chg="del mod">
          <ac:chgData name="li bo" userId="86e360d6c7446f46" providerId="LiveId" clId="{B9A1CC41-973B-414B-B4B5-2641831FFD07}" dt="2022-08-14T02:33:17.965" v="22638" actId="478"/>
          <ac:picMkLst>
            <pc:docMk/>
            <pc:sldMk cId="1722189393" sldId="316"/>
            <ac:picMk id="61" creationId="{F73D7CA9-66CB-4EE8-813A-CD63A1973D58}"/>
          </ac:picMkLst>
        </pc:picChg>
        <pc:picChg chg="del mod ord">
          <ac:chgData name="li bo" userId="86e360d6c7446f46" providerId="LiveId" clId="{B9A1CC41-973B-414B-B4B5-2641831FFD07}" dt="2022-08-14T02:33:33.340" v="22652" actId="478"/>
          <ac:picMkLst>
            <pc:docMk/>
            <pc:sldMk cId="1722189393" sldId="316"/>
            <ac:picMk id="63" creationId="{578D1DB2-24EF-4ADC-971D-022E5C04C5EA}"/>
          </ac:picMkLst>
        </pc:picChg>
        <pc:picChg chg="del mod ord">
          <ac:chgData name="li bo" userId="86e360d6c7446f46" providerId="LiveId" clId="{B9A1CC41-973B-414B-B4B5-2641831FFD07}" dt="2022-08-14T03:19:41.752" v="24234" actId="478"/>
          <ac:picMkLst>
            <pc:docMk/>
            <pc:sldMk cId="1722189393" sldId="316"/>
            <ac:picMk id="65" creationId="{46C74F8F-BF2E-4745-B2CB-6F38C03418A8}"/>
          </ac:picMkLst>
        </pc:picChg>
        <pc:picChg chg="add del mod">
          <ac:chgData name="li bo" userId="86e360d6c7446f46" providerId="LiveId" clId="{B9A1CC41-973B-414B-B4B5-2641831FFD07}" dt="2022-08-14T02:35:05.808" v="22673" actId="478"/>
          <ac:picMkLst>
            <pc:docMk/>
            <pc:sldMk cId="1722189393" sldId="316"/>
            <ac:picMk id="67" creationId="{FA8A8908-0052-4957-8230-7A5C325C308A}"/>
          </ac:picMkLst>
        </pc:picChg>
        <pc:picChg chg="del mod ord">
          <ac:chgData name="li bo" userId="86e360d6c7446f46" providerId="LiveId" clId="{B9A1CC41-973B-414B-B4B5-2641831FFD07}" dt="2022-08-14T02:35:28.583" v="22688" actId="478"/>
          <ac:picMkLst>
            <pc:docMk/>
            <pc:sldMk cId="1722189393" sldId="316"/>
            <ac:picMk id="69" creationId="{CB984DFF-7498-45AA-9A92-5F99B0657E23}"/>
          </ac:picMkLst>
        </pc:picChg>
        <pc:picChg chg="del mod ord">
          <ac:chgData name="li bo" userId="86e360d6c7446f46" providerId="LiveId" clId="{B9A1CC41-973B-414B-B4B5-2641831FFD07}" dt="2022-08-14T02:37:51.180" v="22718" actId="478"/>
          <ac:picMkLst>
            <pc:docMk/>
            <pc:sldMk cId="1722189393" sldId="316"/>
            <ac:picMk id="71" creationId="{3498B2EC-7B25-4091-9248-573A21C7E713}"/>
          </ac:picMkLst>
        </pc:picChg>
        <pc:picChg chg="del mod">
          <ac:chgData name="li bo" userId="86e360d6c7446f46" providerId="LiveId" clId="{B9A1CC41-973B-414B-B4B5-2641831FFD07}" dt="2022-08-14T02:39:13.417" v="22740" actId="478"/>
          <ac:picMkLst>
            <pc:docMk/>
            <pc:sldMk cId="1722189393" sldId="316"/>
            <ac:picMk id="73" creationId="{307A716A-2B72-4C76-92F4-38C63CAC62E8}"/>
          </ac:picMkLst>
        </pc:picChg>
        <pc:picChg chg="del mod ord">
          <ac:chgData name="li bo" userId="86e360d6c7446f46" providerId="LiveId" clId="{B9A1CC41-973B-414B-B4B5-2641831FFD07}" dt="2022-08-14T03:20:14.624" v="24278" actId="478"/>
          <ac:picMkLst>
            <pc:docMk/>
            <pc:sldMk cId="1722189393" sldId="316"/>
            <ac:picMk id="75" creationId="{BA73CBD0-FB56-4E34-B509-5606F3B269A8}"/>
          </ac:picMkLst>
        </pc:picChg>
        <pc:picChg chg="del mod ord">
          <ac:chgData name="li bo" userId="86e360d6c7446f46" providerId="LiveId" clId="{B9A1CC41-973B-414B-B4B5-2641831FFD07}" dt="2022-08-14T03:20:08.290" v="24263" actId="478"/>
          <ac:picMkLst>
            <pc:docMk/>
            <pc:sldMk cId="1722189393" sldId="316"/>
            <ac:picMk id="77" creationId="{1F6A65E6-0B41-44EE-A41E-185A265FEEA4}"/>
          </ac:picMkLst>
        </pc:picChg>
        <pc:picChg chg="add del mod">
          <ac:chgData name="li bo" userId="86e360d6c7446f46" providerId="LiveId" clId="{B9A1CC41-973B-414B-B4B5-2641831FFD07}" dt="2022-08-14T02:42:54.798" v="22908" actId="478"/>
          <ac:picMkLst>
            <pc:docMk/>
            <pc:sldMk cId="1722189393" sldId="316"/>
            <ac:picMk id="78" creationId="{6EE4E3FD-80F9-4DA0-A1F0-F7F08BFDA63A}"/>
          </ac:picMkLst>
        </pc:picChg>
        <pc:picChg chg="del mod ord">
          <ac:chgData name="li bo" userId="86e360d6c7446f46" providerId="LiveId" clId="{B9A1CC41-973B-414B-B4B5-2641831FFD07}" dt="2022-08-14T02:45:01.290" v="22926" actId="478"/>
          <ac:picMkLst>
            <pc:docMk/>
            <pc:sldMk cId="1722189393" sldId="316"/>
            <ac:picMk id="80" creationId="{43854A15-086C-4483-B840-71248C504189}"/>
          </ac:picMkLst>
        </pc:picChg>
        <pc:picChg chg="del mod ord">
          <ac:chgData name="li bo" userId="86e360d6c7446f46" providerId="LiveId" clId="{B9A1CC41-973B-414B-B4B5-2641831FFD07}" dt="2022-08-14T02:45:17.068" v="22940" actId="478"/>
          <ac:picMkLst>
            <pc:docMk/>
            <pc:sldMk cId="1722189393" sldId="316"/>
            <ac:picMk id="82" creationId="{CE927D6D-604D-4CDB-8BEF-2DE3A174D0F9}"/>
          </ac:picMkLst>
        </pc:picChg>
        <pc:picChg chg="del mod ord">
          <ac:chgData name="li bo" userId="86e360d6c7446f46" providerId="LiveId" clId="{B9A1CC41-973B-414B-B4B5-2641831FFD07}" dt="2022-08-14T03:19:57.283" v="24248" actId="478"/>
          <ac:picMkLst>
            <pc:docMk/>
            <pc:sldMk cId="1722189393" sldId="316"/>
            <ac:picMk id="84" creationId="{C05BFCFB-8F7F-4103-829D-50FEC885CA14}"/>
          </ac:picMkLst>
        </pc:picChg>
        <pc:cxnChg chg="mod topLvl">
          <ac:chgData name="li bo" userId="86e360d6c7446f46" providerId="LiveId" clId="{B9A1CC41-973B-414B-B4B5-2641831FFD07}" dt="2022-08-14T02:34:18.146" v="22659" actId="164"/>
          <ac:cxnSpMkLst>
            <pc:docMk/>
            <pc:sldMk cId="1722189393" sldId="316"/>
            <ac:cxnSpMk id="10" creationId="{11CFC965-5F1D-4AA3-A5B9-9124B263A68B}"/>
          </ac:cxnSpMkLst>
        </pc:cxnChg>
        <pc:cxnChg chg="mod topLvl">
          <ac:chgData name="li bo" userId="86e360d6c7446f46" providerId="LiveId" clId="{B9A1CC41-973B-414B-B4B5-2641831FFD07}" dt="2022-08-14T02:34:18.146" v="22659" actId="164"/>
          <ac:cxnSpMkLst>
            <pc:docMk/>
            <pc:sldMk cId="1722189393" sldId="316"/>
            <ac:cxnSpMk id="11" creationId="{4B0D76E9-C83D-4F6C-9906-563A6044212C}"/>
          </ac:cxnSpMkLst>
        </pc:cxnChg>
        <pc:cxnChg chg="mod topLvl">
          <ac:chgData name="li bo" userId="86e360d6c7446f46" providerId="LiveId" clId="{B9A1CC41-973B-414B-B4B5-2641831FFD07}" dt="2022-08-14T02:34:18.146" v="22659" actId="164"/>
          <ac:cxnSpMkLst>
            <pc:docMk/>
            <pc:sldMk cId="1722189393" sldId="316"/>
            <ac:cxnSpMk id="12" creationId="{583BB560-1208-44CC-933F-C4ECE294C43A}"/>
          </ac:cxnSpMkLst>
        </pc:cxnChg>
        <pc:cxnChg chg="mod topLvl">
          <ac:chgData name="li bo" userId="86e360d6c7446f46" providerId="LiveId" clId="{B9A1CC41-973B-414B-B4B5-2641831FFD07}" dt="2022-08-14T02:34:18.146" v="22659" actId="164"/>
          <ac:cxnSpMkLst>
            <pc:docMk/>
            <pc:sldMk cId="1722189393" sldId="316"/>
            <ac:cxnSpMk id="17" creationId="{62E1D41A-6C0D-49AF-846E-2889BC46644C}"/>
          </ac:cxnSpMkLst>
        </pc:cxnChg>
        <pc:cxnChg chg="mod topLvl">
          <ac:chgData name="li bo" userId="86e360d6c7446f46" providerId="LiveId" clId="{B9A1CC41-973B-414B-B4B5-2641831FFD07}" dt="2022-08-14T02:34:18.146" v="22659" actId="164"/>
          <ac:cxnSpMkLst>
            <pc:docMk/>
            <pc:sldMk cId="1722189393" sldId="316"/>
            <ac:cxnSpMk id="18" creationId="{EFB7A028-FE88-4396-B362-1785A33AE4FF}"/>
          </ac:cxnSpMkLst>
        </pc:cxnChg>
        <pc:cxnChg chg="add mod">
          <ac:chgData name="li bo" userId="86e360d6c7446f46" providerId="LiveId" clId="{B9A1CC41-973B-414B-B4B5-2641831FFD07}" dt="2022-08-14T02:34:18.146" v="22659" actId="164"/>
          <ac:cxnSpMkLst>
            <pc:docMk/>
            <pc:sldMk cId="1722189393" sldId="316"/>
            <ac:cxnSpMk id="25" creationId="{C33A4595-F75C-4228-9CA8-3763772ACCE9}"/>
          </ac:cxnSpMkLst>
        </pc:cxnChg>
        <pc:cxnChg chg="add mod">
          <ac:chgData name="li bo" userId="86e360d6c7446f46" providerId="LiveId" clId="{B9A1CC41-973B-414B-B4B5-2641831FFD07}" dt="2022-08-14T02:34:18.146" v="22659" actId="164"/>
          <ac:cxnSpMkLst>
            <pc:docMk/>
            <pc:sldMk cId="1722189393" sldId="316"/>
            <ac:cxnSpMk id="32" creationId="{DB6ACDDE-1A93-4649-8352-DCE9BA14F11E}"/>
          </ac:cxnSpMkLst>
        </pc:cxnChg>
        <pc:cxnChg chg="add mod">
          <ac:chgData name="li bo" userId="86e360d6c7446f46" providerId="LiveId" clId="{B9A1CC41-973B-414B-B4B5-2641831FFD07}" dt="2022-08-14T02:34:18.146" v="22659" actId="164"/>
          <ac:cxnSpMkLst>
            <pc:docMk/>
            <pc:sldMk cId="1722189393" sldId="316"/>
            <ac:cxnSpMk id="37" creationId="{352969F3-E920-4BA6-A13C-298C70433AC9}"/>
          </ac:cxnSpMkLst>
        </pc:cxnChg>
        <pc:cxnChg chg="add mod">
          <ac:chgData name="li bo" userId="86e360d6c7446f46" providerId="LiveId" clId="{B9A1CC41-973B-414B-B4B5-2641831FFD07}" dt="2022-08-14T02:34:18.146" v="22659" actId="164"/>
          <ac:cxnSpMkLst>
            <pc:docMk/>
            <pc:sldMk cId="1722189393" sldId="316"/>
            <ac:cxnSpMk id="41" creationId="{E58F4A31-AE48-48E2-8AAE-C3E3FA52C337}"/>
          </ac:cxnSpMkLst>
        </pc:cxnChg>
        <pc:cxnChg chg="add mod">
          <ac:chgData name="li bo" userId="86e360d6c7446f46" providerId="LiveId" clId="{B9A1CC41-973B-414B-B4B5-2641831FFD07}" dt="2022-08-14T02:34:18.146" v="22659" actId="164"/>
          <ac:cxnSpMkLst>
            <pc:docMk/>
            <pc:sldMk cId="1722189393" sldId="316"/>
            <ac:cxnSpMk id="45" creationId="{190298A4-D464-47F5-83ED-2008A5DF6BB2}"/>
          </ac:cxnSpMkLst>
        </pc:cxnChg>
      </pc:sldChg>
      <pc:sldChg chg="add del">
        <pc:chgData name="li bo" userId="86e360d6c7446f46" providerId="LiveId" clId="{B9A1CC41-973B-414B-B4B5-2641831FFD07}" dt="2022-08-14T03:11:35.112" v="24061" actId="47"/>
        <pc:sldMkLst>
          <pc:docMk/>
          <pc:sldMk cId="289098764" sldId="317"/>
        </pc:sldMkLst>
      </pc:sldChg>
      <pc:sldChg chg="addSp delSp modSp add mod modAnim modNotesTx">
        <pc:chgData name="li bo" userId="86e360d6c7446f46" providerId="LiveId" clId="{B9A1CC41-973B-414B-B4B5-2641831FFD07}" dt="2022-09-10T01:12:21.486" v="45461"/>
        <pc:sldMkLst>
          <pc:docMk/>
          <pc:sldMk cId="2713208066" sldId="318"/>
        </pc:sldMkLst>
        <pc:spChg chg="mod">
          <ac:chgData name="li bo" userId="86e360d6c7446f46" providerId="LiveId" clId="{B9A1CC41-973B-414B-B4B5-2641831FFD07}" dt="2022-08-13T12:45:46.275" v="19537" actId="20577"/>
          <ac:spMkLst>
            <pc:docMk/>
            <pc:sldMk cId="2713208066" sldId="318"/>
            <ac:spMk id="3" creationId="{400792E5-9ED7-46C4-9C77-27C8DA7ECC9A}"/>
          </ac:spMkLst>
        </pc:spChg>
        <pc:spChg chg="mod">
          <ac:chgData name="li bo" userId="86e360d6c7446f46" providerId="LiveId" clId="{B9A1CC41-973B-414B-B4B5-2641831FFD07}" dt="2022-08-13T12:24:49.667" v="19355" actId="1076"/>
          <ac:spMkLst>
            <pc:docMk/>
            <pc:sldMk cId="2713208066" sldId="318"/>
            <ac:spMk id="5" creationId="{F6A09FED-E3E8-4CE3-83B5-DBF71B903483}"/>
          </ac:spMkLst>
        </pc:spChg>
        <pc:spChg chg="mod topLvl">
          <ac:chgData name="li bo" userId="86e360d6c7446f46" providerId="LiveId" clId="{B9A1CC41-973B-414B-B4B5-2641831FFD07}" dt="2022-08-13T11:34:34.281" v="18592" actId="164"/>
          <ac:spMkLst>
            <pc:docMk/>
            <pc:sldMk cId="2713208066" sldId="318"/>
            <ac:spMk id="9" creationId="{4C13D8CA-5723-400F-AEE9-B6AFA271B4AC}"/>
          </ac:spMkLst>
        </pc:spChg>
        <pc:spChg chg="mod topLvl">
          <ac:chgData name="li bo" userId="86e360d6c7446f46" providerId="LiveId" clId="{B9A1CC41-973B-414B-B4B5-2641831FFD07}" dt="2022-08-13T11:34:34.281" v="18592" actId="164"/>
          <ac:spMkLst>
            <pc:docMk/>
            <pc:sldMk cId="2713208066" sldId="318"/>
            <ac:spMk id="10" creationId="{D97EA823-5525-4B37-94A8-AC567513A6BF}"/>
          </ac:spMkLst>
        </pc:spChg>
        <pc:spChg chg="mod topLvl">
          <ac:chgData name="li bo" userId="86e360d6c7446f46" providerId="LiveId" clId="{B9A1CC41-973B-414B-B4B5-2641831FFD07}" dt="2022-08-13T11:34:34.281" v="18592" actId="164"/>
          <ac:spMkLst>
            <pc:docMk/>
            <pc:sldMk cId="2713208066" sldId="318"/>
            <ac:spMk id="11" creationId="{0BA65527-4D87-44A5-9941-4BC5A441535A}"/>
          </ac:spMkLst>
        </pc:spChg>
        <pc:spChg chg="mod topLvl">
          <ac:chgData name="li bo" userId="86e360d6c7446f46" providerId="LiveId" clId="{B9A1CC41-973B-414B-B4B5-2641831FFD07}" dt="2022-08-13T11:34:34.281" v="18592" actId="164"/>
          <ac:spMkLst>
            <pc:docMk/>
            <pc:sldMk cId="2713208066" sldId="318"/>
            <ac:spMk id="12" creationId="{788A4F7D-853A-409B-A321-22EB638E60A2}"/>
          </ac:spMkLst>
        </pc:spChg>
        <pc:spChg chg="del mod topLvl">
          <ac:chgData name="li bo" userId="86e360d6c7446f46" providerId="LiveId" clId="{B9A1CC41-973B-414B-B4B5-2641831FFD07}" dt="2022-08-13T11:20:12.537" v="18272" actId="478"/>
          <ac:spMkLst>
            <pc:docMk/>
            <pc:sldMk cId="2713208066" sldId="318"/>
            <ac:spMk id="13" creationId="{E50F2C09-A771-4222-9495-FE28A32E6DF2}"/>
          </ac:spMkLst>
        </pc:spChg>
        <pc:spChg chg="add mod">
          <ac:chgData name="li bo" userId="86e360d6c7446f46" providerId="LiveId" clId="{B9A1CC41-973B-414B-B4B5-2641831FFD07}" dt="2022-08-13T11:34:34.281" v="18592" actId="164"/>
          <ac:spMkLst>
            <pc:docMk/>
            <pc:sldMk cId="2713208066" sldId="318"/>
            <ac:spMk id="30" creationId="{786E6E88-99DD-47CB-A78C-2B6A25C6B548}"/>
          </ac:spMkLst>
        </pc:spChg>
        <pc:spChg chg="add mod">
          <ac:chgData name="li bo" userId="86e360d6c7446f46" providerId="LiveId" clId="{B9A1CC41-973B-414B-B4B5-2641831FFD07}" dt="2022-08-13T11:34:34.281" v="18592" actId="164"/>
          <ac:spMkLst>
            <pc:docMk/>
            <pc:sldMk cId="2713208066" sldId="318"/>
            <ac:spMk id="34" creationId="{7AAC8D89-B01D-4616-A787-5EF2BD94F487}"/>
          </ac:spMkLst>
        </pc:spChg>
        <pc:spChg chg="add mod">
          <ac:chgData name="li bo" userId="86e360d6c7446f46" providerId="LiveId" clId="{B9A1CC41-973B-414B-B4B5-2641831FFD07}" dt="2022-08-13T14:11:59.973" v="20958"/>
          <ac:spMkLst>
            <pc:docMk/>
            <pc:sldMk cId="2713208066" sldId="318"/>
            <ac:spMk id="83" creationId="{39A96620-D4A7-46E3-B634-054B466C6C70}"/>
          </ac:spMkLst>
        </pc:spChg>
        <pc:spChg chg="add mod">
          <ac:chgData name="li bo" userId="86e360d6c7446f46" providerId="LiveId" clId="{B9A1CC41-973B-414B-B4B5-2641831FFD07}" dt="2022-08-13T14:11:59.973" v="20959"/>
          <ac:spMkLst>
            <pc:docMk/>
            <pc:sldMk cId="2713208066" sldId="318"/>
            <ac:spMk id="84" creationId="{D1768BA5-7F2F-412C-9E3D-5DDF61C3CFA3}"/>
          </ac:spMkLst>
        </pc:spChg>
        <pc:spChg chg="del ord">
          <ac:chgData name="li bo" userId="86e360d6c7446f46" providerId="LiveId" clId="{B9A1CC41-973B-414B-B4B5-2641831FFD07}" dt="2022-08-13T14:12:07.629" v="20983" actId="478"/>
          <ac:spMkLst>
            <pc:docMk/>
            <pc:sldMk cId="2713208066" sldId="318"/>
            <ac:spMk id="87" creationId="{A9654931-FB4D-4CD2-BE31-A93CB4364DFB}"/>
          </ac:spMkLst>
        </pc:spChg>
        <pc:spChg chg="add mod">
          <ac:chgData name="li bo" userId="86e360d6c7446f46" providerId="LiveId" clId="{B9A1CC41-973B-414B-B4B5-2641831FFD07}" dt="2022-08-13T14:40:38.552" v="21676" actId="14100"/>
          <ac:spMkLst>
            <pc:docMk/>
            <pc:sldMk cId="2713208066" sldId="318"/>
            <ac:spMk id="89" creationId="{EAE99641-F594-4833-9FBC-26018702DE7C}"/>
          </ac:spMkLst>
        </pc:spChg>
        <pc:grpChg chg="add del mod">
          <ac:chgData name="li bo" userId="86e360d6c7446f46" providerId="LiveId" clId="{B9A1CC41-973B-414B-B4B5-2641831FFD07}" dt="2022-08-13T11:19:56.567" v="18265" actId="165"/>
          <ac:grpSpMkLst>
            <pc:docMk/>
            <pc:sldMk cId="2713208066" sldId="318"/>
            <ac:grpSpMk id="8" creationId="{4EC78519-3294-47B9-B070-2570F9301CF6}"/>
          </ac:grpSpMkLst>
        </pc:grpChg>
        <pc:grpChg chg="add mod">
          <ac:chgData name="li bo" userId="86e360d6c7446f46" providerId="LiveId" clId="{B9A1CC41-973B-414B-B4B5-2641831FFD07}" dt="2022-08-13T11:34:40.116" v="18595" actId="164"/>
          <ac:grpSpMkLst>
            <pc:docMk/>
            <pc:sldMk cId="2713208066" sldId="318"/>
            <ac:grpSpMk id="81" creationId="{C9CB002B-F9CC-4915-9A07-E663A23F7C83}"/>
          </ac:grpSpMkLst>
        </pc:grpChg>
        <pc:grpChg chg="add mod">
          <ac:chgData name="li bo" userId="86e360d6c7446f46" providerId="LiveId" clId="{B9A1CC41-973B-414B-B4B5-2641831FFD07}" dt="2022-08-13T11:42:21.222" v="18852" actId="1076"/>
          <ac:grpSpMkLst>
            <pc:docMk/>
            <pc:sldMk cId="2713208066" sldId="318"/>
            <ac:grpSpMk id="82" creationId="{2CFB76D5-2ABD-4D7C-B521-25ABC30A814C}"/>
          </ac:grpSpMkLst>
        </pc:grpChg>
        <pc:grpChg chg="add mod">
          <ac:chgData name="li bo" userId="86e360d6c7446f46" providerId="LiveId" clId="{B9A1CC41-973B-414B-B4B5-2641831FFD07}" dt="2022-08-13T12:24:49.667" v="19355" actId="1076"/>
          <ac:grpSpMkLst>
            <pc:docMk/>
            <pc:sldMk cId="2713208066" sldId="318"/>
            <ac:grpSpMk id="85" creationId="{D33CCF4E-FD30-4A8E-B043-19E1D1058A33}"/>
          </ac:grpSpMkLst>
        </pc:grpChg>
        <pc:picChg chg="mod">
          <ac:chgData name="li bo" userId="86e360d6c7446f46" providerId="LiveId" clId="{B9A1CC41-973B-414B-B4B5-2641831FFD07}" dt="2022-08-13T14:11:59.973" v="20957"/>
          <ac:picMkLst>
            <pc:docMk/>
            <pc:sldMk cId="2713208066" sldId="318"/>
            <ac:picMk id="4" creationId="{6DE7499D-E802-463B-87F5-C17F66FD93A6}"/>
          </ac:picMkLst>
        </pc:picChg>
        <pc:picChg chg="add del mod ord">
          <ac:chgData name="li bo" userId="86e360d6c7446f46" providerId="LiveId" clId="{B9A1CC41-973B-414B-B4B5-2641831FFD07}" dt="2022-08-13T11:18:02.717" v="18256" actId="478"/>
          <ac:picMkLst>
            <pc:docMk/>
            <pc:sldMk cId="2713208066" sldId="318"/>
            <ac:picMk id="7" creationId="{73DF7E69-3DC4-418D-936B-BCA588DDAEF0}"/>
          </ac:picMkLst>
        </pc:picChg>
        <pc:picChg chg="del mod topLvl">
          <ac:chgData name="li bo" userId="86e360d6c7446f46" providerId="LiveId" clId="{B9A1CC41-973B-414B-B4B5-2641831FFD07}" dt="2022-08-13T11:22:40.760" v="18324" actId="478"/>
          <ac:picMkLst>
            <pc:docMk/>
            <pc:sldMk cId="2713208066" sldId="318"/>
            <ac:picMk id="21" creationId="{733C449E-76FC-4A81-96CA-9F8318BC260E}"/>
          </ac:picMkLst>
        </pc:picChg>
        <pc:picChg chg="mod topLvl">
          <ac:chgData name="li bo" userId="86e360d6c7446f46" providerId="LiveId" clId="{B9A1CC41-973B-414B-B4B5-2641831FFD07}" dt="2022-08-13T11:34:34.281" v="18592" actId="164"/>
          <ac:picMkLst>
            <pc:docMk/>
            <pc:sldMk cId="2713208066" sldId="318"/>
            <ac:picMk id="22" creationId="{5439645C-93B5-441E-A2D0-9BCD204AE6AB}"/>
          </ac:picMkLst>
        </pc:picChg>
        <pc:picChg chg="del mod topLvl">
          <ac:chgData name="li bo" userId="86e360d6c7446f46" providerId="LiveId" clId="{B9A1CC41-973B-414B-B4B5-2641831FFD07}" dt="2022-08-13T11:20:16.032" v="18274" actId="478"/>
          <ac:picMkLst>
            <pc:docMk/>
            <pc:sldMk cId="2713208066" sldId="318"/>
            <ac:picMk id="23" creationId="{00725908-7B4C-4F04-AE34-2069B02EC89B}"/>
          </ac:picMkLst>
        </pc:picChg>
        <pc:picChg chg="del mod topLvl">
          <ac:chgData name="li bo" userId="86e360d6c7446f46" providerId="LiveId" clId="{B9A1CC41-973B-414B-B4B5-2641831FFD07}" dt="2022-08-13T11:20:08.843" v="18270" actId="478"/>
          <ac:picMkLst>
            <pc:docMk/>
            <pc:sldMk cId="2713208066" sldId="318"/>
            <ac:picMk id="25" creationId="{250E9A82-AA66-4322-8934-5B55EDE1287C}"/>
          </ac:picMkLst>
        </pc:picChg>
        <pc:picChg chg="del mod topLvl">
          <ac:chgData name="li bo" userId="86e360d6c7446f46" providerId="LiveId" clId="{B9A1CC41-973B-414B-B4B5-2641831FFD07}" dt="2022-08-13T11:20:08.227" v="18269" actId="478"/>
          <ac:picMkLst>
            <pc:docMk/>
            <pc:sldMk cId="2713208066" sldId="318"/>
            <ac:picMk id="26" creationId="{BF6EDF57-40D3-42F2-8BDB-045085C9FE9A}"/>
          </ac:picMkLst>
        </pc:picChg>
        <pc:picChg chg="mod ord">
          <ac:chgData name="li bo" userId="86e360d6c7446f46" providerId="LiveId" clId="{B9A1CC41-973B-414B-B4B5-2641831FFD07}" dt="2022-08-13T11:34:34.281" v="18592" actId="164"/>
          <ac:picMkLst>
            <pc:docMk/>
            <pc:sldMk cId="2713208066" sldId="318"/>
            <ac:picMk id="55" creationId="{E2157795-3627-402C-9721-A805F11653A9}"/>
          </ac:picMkLst>
        </pc:picChg>
        <pc:picChg chg="add del mod">
          <ac:chgData name="li bo" userId="86e360d6c7446f46" providerId="LiveId" clId="{B9A1CC41-973B-414B-B4B5-2641831FFD07}" dt="2022-08-13T11:22:57.134" v="18341" actId="478"/>
          <ac:picMkLst>
            <pc:docMk/>
            <pc:sldMk cId="2713208066" sldId="318"/>
            <ac:picMk id="56" creationId="{C3C66759-9CEF-4D35-9086-6FA63FC06B1D}"/>
          </ac:picMkLst>
        </pc:picChg>
        <pc:picChg chg="mod ord">
          <ac:chgData name="li bo" userId="86e360d6c7446f46" providerId="LiveId" clId="{B9A1CC41-973B-414B-B4B5-2641831FFD07}" dt="2022-08-13T11:34:34.281" v="18592" actId="164"/>
          <ac:picMkLst>
            <pc:docMk/>
            <pc:sldMk cId="2713208066" sldId="318"/>
            <ac:picMk id="58" creationId="{91F76AFF-F4AC-4F99-AB48-DBAA3B77B46B}"/>
          </ac:picMkLst>
        </pc:picChg>
        <pc:picChg chg="add del mod">
          <ac:chgData name="li bo" userId="86e360d6c7446f46" providerId="LiveId" clId="{B9A1CC41-973B-414B-B4B5-2641831FFD07}" dt="2022-08-13T11:23:12.280" v="18358" actId="478"/>
          <ac:picMkLst>
            <pc:docMk/>
            <pc:sldMk cId="2713208066" sldId="318"/>
            <ac:picMk id="59" creationId="{932516C0-6659-4B28-988B-029591B68CE8}"/>
          </ac:picMkLst>
        </pc:picChg>
        <pc:picChg chg="mod ord">
          <ac:chgData name="li bo" userId="86e360d6c7446f46" providerId="LiveId" clId="{B9A1CC41-973B-414B-B4B5-2641831FFD07}" dt="2022-08-13T11:34:34.281" v="18592" actId="164"/>
          <ac:picMkLst>
            <pc:docMk/>
            <pc:sldMk cId="2713208066" sldId="318"/>
            <ac:picMk id="61" creationId="{9A49C595-6A68-4589-BD8B-377FC065BDAA}"/>
          </ac:picMkLst>
        </pc:picChg>
        <pc:picChg chg="add del mod">
          <ac:chgData name="li bo" userId="86e360d6c7446f46" providerId="LiveId" clId="{B9A1CC41-973B-414B-B4B5-2641831FFD07}" dt="2022-08-13T11:23:22.531" v="18374" actId="478"/>
          <ac:picMkLst>
            <pc:docMk/>
            <pc:sldMk cId="2713208066" sldId="318"/>
            <ac:picMk id="62" creationId="{3FD2C203-A212-499B-97B9-946E2FFD5D52}"/>
          </ac:picMkLst>
        </pc:picChg>
        <pc:picChg chg="mod ord">
          <ac:chgData name="li bo" userId="86e360d6c7446f46" providerId="LiveId" clId="{B9A1CC41-973B-414B-B4B5-2641831FFD07}" dt="2022-08-13T11:34:34.281" v="18592" actId="164"/>
          <ac:picMkLst>
            <pc:docMk/>
            <pc:sldMk cId="2713208066" sldId="318"/>
            <ac:picMk id="64" creationId="{DFD13F6B-EB72-4F39-88F0-C41F3A72A611}"/>
          </ac:picMkLst>
        </pc:picChg>
        <pc:picChg chg="add del mod">
          <ac:chgData name="li bo" userId="86e360d6c7446f46" providerId="LiveId" clId="{B9A1CC41-973B-414B-B4B5-2641831FFD07}" dt="2022-08-13T11:23:37.368" v="18391" actId="478"/>
          <ac:picMkLst>
            <pc:docMk/>
            <pc:sldMk cId="2713208066" sldId="318"/>
            <ac:picMk id="65" creationId="{A07A0BAA-0664-40DA-8350-748C26DD87CE}"/>
          </ac:picMkLst>
        </pc:picChg>
        <pc:picChg chg="mod ord">
          <ac:chgData name="li bo" userId="86e360d6c7446f46" providerId="LiveId" clId="{B9A1CC41-973B-414B-B4B5-2641831FFD07}" dt="2022-08-13T11:34:34.281" v="18592" actId="164"/>
          <ac:picMkLst>
            <pc:docMk/>
            <pc:sldMk cId="2713208066" sldId="318"/>
            <ac:picMk id="67" creationId="{355D2251-42AA-433E-80A4-2A2CE2597F55}"/>
          </ac:picMkLst>
        </pc:picChg>
        <pc:picChg chg="add del mod">
          <ac:chgData name="li bo" userId="86e360d6c7446f46" providerId="LiveId" clId="{B9A1CC41-973B-414B-B4B5-2641831FFD07}" dt="2022-08-13T11:25:55.313" v="18408" actId="478"/>
          <ac:picMkLst>
            <pc:docMk/>
            <pc:sldMk cId="2713208066" sldId="318"/>
            <ac:picMk id="68" creationId="{478DB9AE-6036-4B4E-ACC5-FAB902612BE5}"/>
          </ac:picMkLst>
        </pc:picChg>
        <pc:picChg chg="del mod ord">
          <ac:chgData name="li bo" userId="86e360d6c7446f46" providerId="LiveId" clId="{B9A1CC41-973B-414B-B4B5-2641831FFD07}" dt="2022-08-13T11:32:40.456" v="18550" actId="478"/>
          <ac:picMkLst>
            <pc:docMk/>
            <pc:sldMk cId="2713208066" sldId="318"/>
            <ac:picMk id="70" creationId="{9C44CFC1-3DC3-489B-9C39-C9B4D4A1614D}"/>
          </ac:picMkLst>
        </pc:picChg>
        <pc:picChg chg="del mod">
          <ac:chgData name="li bo" userId="86e360d6c7446f46" providerId="LiveId" clId="{B9A1CC41-973B-414B-B4B5-2641831FFD07}" dt="2022-08-13T11:32:21.030" v="18533" actId="478"/>
          <ac:picMkLst>
            <pc:docMk/>
            <pc:sldMk cId="2713208066" sldId="318"/>
            <ac:picMk id="72" creationId="{68A0D03E-116D-4422-8FC9-BF0CDBE94DB1}"/>
          </ac:picMkLst>
        </pc:picChg>
        <pc:picChg chg="del mod ord">
          <ac:chgData name="li bo" userId="86e360d6c7446f46" providerId="LiveId" clId="{B9A1CC41-973B-414B-B4B5-2641831FFD07}" dt="2022-08-13T11:33:12.908" v="18565" actId="478"/>
          <ac:picMkLst>
            <pc:docMk/>
            <pc:sldMk cId="2713208066" sldId="318"/>
            <ac:picMk id="74" creationId="{6E907D30-132D-4EAA-9A44-BDBF8E49F2CD}"/>
          </ac:picMkLst>
        </pc:picChg>
        <pc:picChg chg="del mod ord">
          <ac:chgData name="li bo" userId="86e360d6c7446f46" providerId="LiveId" clId="{B9A1CC41-973B-414B-B4B5-2641831FFD07}" dt="2022-08-13T14:12:22.846" v="21002" actId="478"/>
          <ac:picMkLst>
            <pc:docMk/>
            <pc:sldMk cId="2713208066" sldId="318"/>
            <ac:picMk id="76" creationId="{511524EE-F387-4F8C-9F73-61B1E536B307}"/>
          </ac:picMkLst>
        </pc:picChg>
        <pc:picChg chg="del mod ord">
          <ac:chgData name="li bo" userId="86e360d6c7446f46" providerId="LiveId" clId="{B9A1CC41-973B-414B-B4B5-2641831FFD07}" dt="2022-08-13T11:34:08.869" v="18584" actId="478"/>
          <ac:picMkLst>
            <pc:docMk/>
            <pc:sldMk cId="2713208066" sldId="318"/>
            <ac:picMk id="78" creationId="{3C7087A0-4C02-4E9E-8632-850A9A188BE7}"/>
          </ac:picMkLst>
        </pc:picChg>
        <pc:picChg chg="del mod ord">
          <ac:chgData name="li bo" userId="86e360d6c7446f46" providerId="LiveId" clId="{B9A1CC41-973B-414B-B4B5-2641831FFD07}" dt="2022-08-13T14:12:07.613" v="20982" actId="478"/>
          <ac:picMkLst>
            <pc:docMk/>
            <pc:sldMk cId="2713208066" sldId="318"/>
            <ac:picMk id="80" creationId="{46DDC044-831D-40B1-9B86-A97DA3D75655}"/>
          </ac:picMkLst>
        </pc:picChg>
        <pc:picChg chg="mod ord">
          <ac:chgData name="li bo" userId="86e360d6c7446f46" providerId="LiveId" clId="{B9A1CC41-973B-414B-B4B5-2641831FFD07}" dt="2022-08-13T14:12:07.629" v="20985" actId="962"/>
          <ac:picMkLst>
            <pc:docMk/>
            <pc:sldMk cId="2713208066" sldId="318"/>
            <ac:picMk id="90" creationId="{A9C14170-1331-4C42-94F0-2834F7FF7898}"/>
          </ac:picMkLst>
        </pc:picChg>
        <pc:picChg chg="mod ord">
          <ac:chgData name="li bo" userId="86e360d6c7446f46" providerId="LiveId" clId="{B9A1CC41-973B-414B-B4B5-2641831FFD07}" dt="2022-08-13T14:12:30.426" v="21005" actId="1076"/>
          <ac:picMkLst>
            <pc:docMk/>
            <pc:sldMk cId="2713208066" sldId="318"/>
            <ac:picMk id="92" creationId="{F70C5DD2-C1D6-4339-BEF1-260D2263B084}"/>
          </ac:picMkLst>
        </pc:picChg>
        <pc:picChg chg="add del mod">
          <ac:chgData name="li bo" userId="86e360d6c7446f46" providerId="LiveId" clId="{B9A1CC41-973B-414B-B4B5-2641831FFD07}" dt="2022-08-13T11:57:17.731" v="19328" actId="478"/>
          <ac:picMkLst>
            <pc:docMk/>
            <pc:sldMk cId="2713208066" sldId="318"/>
            <ac:picMk id="3074" creationId="{F221653E-0F5D-4723-88A8-AFFEE7D337AA}"/>
          </ac:picMkLst>
        </pc:picChg>
        <pc:picChg chg="add mod">
          <ac:chgData name="li bo" userId="86e360d6c7446f46" providerId="LiveId" clId="{B9A1CC41-973B-414B-B4B5-2641831FFD07}" dt="2022-08-13T14:11:59.973" v="20960"/>
          <ac:picMkLst>
            <pc:docMk/>
            <pc:sldMk cId="2713208066" sldId="318"/>
            <ac:picMk id="3076" creationId="{2BDE41CC-C93B-4510-AE06-E15A8FAD9BDC}"/>
          </ac:picMkLst>
        </pc:picChg>
        <pc:cxnChg chg="mod topLvl">
          <ac:chgData name="li bo" userId="86e360d6c7446f46" providerId="LiveId" clId="{B9A1CC41-973B-414B-B4B5-2641831FFD07}" dt="2022-08-13T11:34:34.281" v="18592" actId="164"/>
          <ac:cxnSpMkLst>
            <pc:docMk/>
            <pc:sldMk cId="2713208066" sldId="318"/>
            <ac:cxnSpMk id="14" creationId="{41BD0290-27A2-46F3-9A29-182FB7205F65}"/>
          </ac:cxnSpMkLst>
        </pc:cxnChg>
        <pc:cxnChg chg="mod topLvl">
          <ac:chgData name="li bo" userId="86e360d6c7446f46" providerId="LiveId" clId="{B9A1CC41-973B-414B-B4B5-2641831FFD07}" dt="2022-08-13T11:34:34.281" v="18592" actId="164"/>
          <ac:cxnSpMkLst>
            <pc:docMk/>
            <pc:sldMk cId="2713208066" sldId="318"/>
            <ac:cxnSpMk id="15" creationId="{23D2F27F-AB92-4BB3-AF8D-D2EAAB852525}"/>
          </ac:cxnSpMkLst>
        </pc:cxnChg>
        <pc:cxnChg chg="mod topLvl">
          <ac:chgData name="li bo" userId="86e360d6c7446f46" providerId="LiveId" clId="{B9A1CC41-973B-414B-B4B5-2641831FFD07}" dt="2022-08-13T11:34:34.281" v="18592" actId="164"/>
          <ac:cxnSpMkLst>
            <pc:docMk/>
            <pc:sldMk cId="2713208066" sldId="318"/>
            <ac:cxnSpMk id="16" creationId="{188321EA-8A9B-4862-BC58-4FE1433B8AED}"/>
          </ac:cxnSpMkLst>
        </pc:cxnChg>
        <pc:cxnChg chg="del mod topLvl">
          <ac:chgData name="li bo" userId="86e360d6c7446f46" providerId="LiveId" clId="{B9A1CC41-973B-414B-B4B5-2641831FFD07}" dt="2022-08-13T11:20:13.208" v="18273" actId="478"/>
          <ac:cxnSpMkLst>
            <pc:docMk/>
            <pc:sldMk cId="2713208066" sldId="318"/>
            <ac:cxnSpMk id="17" creationId="{76EC6241-9906-4BEC-8B6F-FE417285689C}"/>
          </ac:cxnSpMkLst>
        </pc:cxnChg>
        <pc:cxnChg chg="del mod topLvl">
          <ac:chgData name="li bo" userId="86e360d6c7446f46" providerId="LiveId" clId="{B9A1CC41-973B-414B-B4B5-2641831FFD07}" dt="2022-08-13T11:20:00.286" v="18266" actId="478"/>
          <ac:cxnSpMkLst>
            <pc:docMk/>
            <pc:sldMk cId="2713208066" sldId="318"/>
            <ac:cxnSpMk id="18" creationId="{B44EE795-8827-452C-A7CC-5A8CBF0B3758}"/>
          </ac:cxnSpMkLst>
        </pc:cxnChg>
        <pc:cxnChg chg="del mod topLvl">
          <ac:chgData name="li bo" userId="86e360d6c7446f46" providerId="LiveId" clId="{B9A1CC41-973B-414B-B4B5-2641831FFD07}" dt="2022-08-13T11:20:01.233" v="18267" actId="478"/>
          <ac:cxnSpMkLst>
            <pc:docMk/>
            <pc:sldMk cId="2713208066" sldId="318"/>
            <ac:cxnSpMk id="19" creationId="{15661E25-D3F8-44CD-8CAA-150879D50EC0}"/>
          </ac:cxnSpMkLst>
        </pc:cxnChg>
        <pc:cxnChg chg="del mod topLvl">
          <ac:chgData name="li bo" userId="86e360d6c7446f46" providerId="LiveId" clId="{B9A1CC41-973B-414B-B4B5-2641831FFD07}" dt="2022-08-13T11:20:01.750" v="18268" actId="478"/>
          <ac:cxnSpMkLst>
            <pc:docMk/>
            <pc:sldMk cId="2713208066" sldId="318"/>
            <ac:cxnSpMk id="20" creationId="{967B1303-08F8-412D-BBF4-ADB8C5751CD5}"/>
          </ac:cxnSpMkLst>
        </pc:cxnChg>
        <pc:cxnChg chg="del mod topLvl">
          <ac:chgData name="li bo" userId="86e360d6c7446f46" providerId="LiveId" clId="{B9A1CC41-973B-414B-B4B5-2641831FFD07}" dt="2022-08-13T11:20:10.077" v="18271" actId="478"/>
          <ac:cxnSpMkLst>
            <pc:docMk/>
            <pc:sldMk cId="2713208066" sldId="318"/>
            <ac:cxnSpMk id="24" creationId="{3DE43501-DDD0-4C47-BD64-FCBA18CAD4CE}"/>
          </ac:cxnSpMkLst>
        </pc:cxnChg>
        <pc:cxnChg chg="add mod">
          <ac:chgData name="li bo" userId="86e360d6c7446f46" providerId="LiveId" clId="{B9A1CC41-973B-414B-B4B5-2641831FFD07}" dt="2022-08-13T11:34:34.281" v="18592" actId="164"/>
          <ac:cxnSpMkLst>
            <pc:docMk/>
            <pc:sldMk cId="2713208066" sldId="318"/>
            <ac:cxnSpMk id="38" creationId="{A5C1A887-4D95-4E28-AC0A-967A6B7AD022}"/>
          </ac:cxnSpMkLst>
        </pc:cxnChg>
        <pc:cxnChg chg="add mod">
          <ac:chgData name="li bo" userId="86e360d6c7446f46" providerId="LiveId" clId="{B9A1CC41-973B-414B-B4B5-2641831FFD07}" dt="2022-08-13T11:34:34.281" v="18592" actId="164"/>
          <ac:cxnSpMkLst>
            <pc:docMk/>
            <pc:sldMk cId="2713208066" sldId="318"/>
            <ac:cxnSpMk id="41" creationId="{0ABC0A4B-EC93-4002-AEFE-CAE1595F5A8C}"/>
          </ac:cxnSpMkLst>
        </pc:cxnChg>
      </pc:sldChg>
      <pc:sldChg chg="modSp add mod">
        <pc:chgData name="li bo" userId="86e360d6c7446f46" providerId="LiveId" clId="{B9A1CC41-973B-414B-B4B5-2641831FFD07}" dt="2022-08-14T02:19:24.521" v="22500" actId="404"/>
        <pc:sldMkLst>
          <pc:docMk/>
          <pc:sldMk cId="4021835071" sldId="319"/>
        </pc:sldMkLst>
        <pc:spChg chg="mod">
          <ac:chgData name="li bo" userId="86e360d6c7446f46" providerId="LiveId" clId="{B9A1CC41-973B-414B-B4B5-2641831FFD07}" dt="2022-08-14T02:19:24.521" v="22500" actId="404"/>
          <ac:spMkLst>
            <pc:docMk/>
            <pc:sldMk cId="4021835071" sldId="319"/>
            <ac:spMk id="2" creationId="{B20157B0-A951-4569-8AD2-404C79352611}"/>
          </ac:spMkLst>
        </pc:spChg>
      </pc:sldChg>
      <pc:sldChg chg="addSp delSp modSp add del mod">
        <pc:chgData name="li bo" userId="86e360d6c7446f46" providerId="LiveId" clId="{B9A1CC41-973B-414B-B4B5-2641831FFD07}" dt="2022-08-13T15:00:07.377" v="22088" actId="47"/>
        <pc:sldMkLst>
          <pc:docMk/>
          <pc:sldMk cId="2600639537" sldId="320"/>
        </pc:sldMkLst>
        <pc:spChg chg="mod">
          <ac:chgData name="li bo" userId="86e360d6c7446f46" providerId="LiveId" clId="{B9A1CC41-973B-414B-B4B5-2641831FFD07}" dt="2022-08-13T13:50:55.082" v="20699" actId="14100"/>
          <ac:spMkLst>
            <pc:docMk/>
            <pc:sldMk cId="2600639537" sldId="320"/>
            <ac:spMk id="3" creationId="{400792E5-9ED7-46C4-9C77-27C8DA7ECC9A}"/>
          </ac:spMkLst>
        </pc:spChg>
        <pc:spChg chg="mod">
          <ac:chgData name="li bo" userId="86e360d6c7446f46" providerId="LiveId" clId="{B9A1CC41-973B-414B-B4B5-2641831FFD07}" dt="2022-08-13T14:21:32.827" v="21248" actId="1076"/>
          <ac:spMkLst>
            <pc:docMk/>
            <pc:sldMk cId="2600639537" sldId="320"/>
            <ac:spMk id="7" creationId="{0B1D2A90-60C6-4556-9B67-A9AAF6FD6588}"/>
          </ac:spMkLst>
        </pc:spChg>
        <pc:spChg chg="mod">
          <ac:chgData name="li bo" userId="86e360d6c7446f46" providerId="LiveId" clId="{B9A1CC41-973B-414B-B4B5-2641831FFD07}" dt="2022-08-13T14:21:32.827" v="21248" actId="1076"/>
          <ac:spMkLst>
            <pc:docMk/>
            <pc:sldMk cId="2600639537" sldId="320"/>
            <ac:spMk id="8" creationId="{FC516586-E3B0-4425-AFC8-D1EE85AAACCC}"/>
          </ac:spMkLst>
        </pc:spChg>
        <pc:spChg chg="mod">
          <ac:chgData name="li bo" userId="86e360d6c7446f46" providerId="LiveId" clId="{B9A1CC41-973B-414B-B4B5-2641831FFD07}" dt="2022-08-13T14:21:32.827" v="21248" actId="1076"/>
          <ac:spMkLst>
            <pc:docMk/>
            <pc:sldMk cId="2600639537" sldId="320"/>
            <ac:spMk id="10" creationId="{BEF824C8-9C12-4B35-A5AE-F63F8B4905D5}"/>
          </ac:spMkLst>
        </pc:spChg>
        <pc:spChg chg="mod">
          <ac:chgData name="li bo" userId="86e360d6c7446f46" providerId="LiveId" clId="{B9A1CC41-973B-414B-B4B5-2641831FFD07}" dt="2022-08-13T14:21:32.827" v="21248" actId="1076"/>
          <ac:spMkLst>
            <pc:docMk/>
            <pc:sldMk cId="2600639537" sldId="320"/>
            <ac:spMk id="11" creationId="{E51820F5-71D0-4DF9-85FB-2C018F47D262}"/>
          </ac:spMkLst>
        </pc:spChg>
        <pc:grpChg chg="mod">
          <ac:chgData name="li bo" userId="86e360d6c7446f46" providerId="LiveId" clId="{B9A1CC41-973B-414B-B4B5-2641831FFD07}" dt="2022-08-13T14:21:32.827" v="21248" actId="1076"/>
          <ac:grpSpMkLst>
            <pc:docMk/>
            <pc:sldMk cId="2600639537" sldId="320"/>
            <ac:grpSpMk id="4" creationId="{DDCEC186-9FD0-48E1-859A-2071735F8372}"/>
          </ac:grpSpMkLst>
        </pc:grpChg>
        <pc:picChg chg="mod">
          <ac:chgData name="li bo" userId="86e360d6c7446f46" providerId="LiveId" clId="{B9A1CC41-973B-414B-B4B5-2641831FFD07}" dt="2022-08-13T14:21:32.827" v="21248" actId="1076"/>
          <ac:picMkLst>
            <pc:docMk/>
            <pc:sldMk cId="2600639537" sldId="320"/>
            <ac:picMk id="5" creationId="{ECFBE901-3ED1-4B64-AC17-102A30A4431C}"/>
          </ac:picMkLst>
        </pc:picChg>
        <pc:picChg chg="mod">
          <ac:chgData name="li bo" userId="86e360d6c7446f46" providerId="LiveId" clId="{B9A1CC41-973B-414B-B4B5-2641831FFD07}" dt="2022-08-13T14:21:32.827" v="21248" actId="1076"/>
          <ac:picMkLst>
            <pc:docMk/>
            <pc:sldMk cId="2600639537" sldId="320"/>
            <ac:picMk id="6" creationId="{8B228A0C-F0BE-431E-B5DA-2EE3DE11AA29}"/>
          </ac:picMkLst>
        </pc:picChg>
        <pc:picChg chg="mod">
          <ac:chgData name="li bo" userId="86e360d6c7446f46" providerId="LiveId" clId="{B9A1CC41-973B-414B-B4B5-2641831FFD07}" dt="2022-08-13T14:21:32.827" v="21248" actId="1076"/>
          <ac:picMkLst>
            <pc:docMk/>
            <pc:sldMk cId="2600639537" sldId="320"/>
            <ac:picMk id="9" creationId="{949A9AF4-CA7C-4AF5-83F1-867EA5238050}"/>
          </ac:picMkLst>
        </pc:picChg>
        <pc:picChg chg="add del mod">
          <ac:chgData name="li bo" userId="86e360d6c7446f46" providerId="LiveId" clId="{B9A1CC41-973B-414B-B4B5-2641831FFD07}" dt="2022-08-13T14:21:28.910" v="21247" actId="478"/>
          <ac:picMkLst>
            <pc:docMk/>
            <pc:sldMk cId="2600639537" sldId="320"/>
            <ac:picMk id="13" creationId="{DA25B920-EFE4-4C9B-9963-83D27A6B4DCA}"/>
          </ac:picMkLst>
        </pc:picChg>
        <pc:picChg chg="del mod">
          <ac:chgData name="li bo" userId="86e360d6c7446f46" providerId="LiveId" clId="{B9A1CC41-973B-414B-B4B5-2641831FFD07}" dt="2022-08-13T13:55:17.303" v="20729" actId="478"/>
          <ac:picMkLst>
            <pc:docMk/>
            <pc:sldMk cId="2600639537" sldId="320"/>
            <ac:picMk id="15" creationId="{BA51A272-FCA6-4AB5-B124-F13077881CC7}"/>
          </ac:picMkLst>
        </pc:picChg>
        <pc:picChg chg="del mod ord">
          <ac:chgData name="li bo" userId="86e360d6c7446f46" providerId="LiveId" clId="{B9A1CC41-973B-414B-B4B5-2641831FFD07}" dt="2022-08-13T14:21:28.324" v="21246" actId="478"/>
          <ac:picMkLst>
            <pc:docMk/>
            <pc:sldMk cId="2600639537" sldId="320"/>
            <ac:picMk id="17" creationId="{7E92108B-CBC8-4674-BF94-15F0A1E053E7}"/>
          </ac:picMkLst>
        </pc:picChg>
        <pc:picChg chg="add del mod">
          <ac:chgData name="li bo" userId="86e360d6c7446f46" providerId="LiveId" clId="{B9A1CC41-973B-414B-B4B5-2641831FFD07}" dt="2022-08-13T14:32:39.688" v="21409" actId="478"/>
          <ac:picMkLst>
            <pc:docMk/>
            <pc:sldMk cId="2600639537" sldId="320"/>
            <ac:picMk id="19" creationId="{7453A1D6-EE2E-4AF7-8EA8-3450F634D912}"/>
          </ac:picMkLst>
        </pc:picChg>
        <pc:picChg chg="del">
          <ac:chgData name="li bo" userId="86e360d6c7446f46" providerId="LiveId" clId="{B9A1CC41-973B-414B-B4B5-2641831FFD07}" dt="2022-08-13T13:48:08.360" v="20643" actId="478"/>
          <ac:picMkLst>
            <pc:docMk/>
            <pc:sldMk cId="2600639537" sldId="320"/>
            <ac:picMk id="4098" creationId="{5AD771BD-93D9-4C29-9E06-B1E4015C61CC}"/>
          </ac:picMkLst>
        </pc:picChg>
      </pc:sldChg>
      <pc:sldChg chg="addSp delSp modSp add mod ord modAnim">
        <pc:chgData name="li bo" userId="86e360d6c7446f46" providerId="LiveId" clId="{B9A1CC41-973B-414B-B4B5-2641831FFD07}" dt="2022-09-10T01:15:59.155" v="45488"/>
        <pc:sldMkLst>
          <pc:docMk/>
          <pc:sldMk cId="3250662699" sldId="321"/>
        </pc:sldMkLst>
        <pc:spChg chg="mod">
          <ac:chgData name="li bo" userId="86e360d6c7446f46" providerId="LiveId" clId="{B9A1CC41-973B-414B-B4B5-2641831FFD07}" dt="2022-08-22T06:55:24.135" v="44962" actId="20577"/>
          <ac:spMkLst>
            <pc:docMk/>
            <pc:sldMk cId="3250662699" sldId="321"/>
            <ac:spMk id="3" creationId="{400792E5-9ED7-46C4-9C77-27C8DA7ECC9A}"/>
          </ac:spMkLst>
        </pc:spChg>
        <pc:spChg chg="del ord">
          <ac:chgData name="li bo" userId="86e360d6c7446f46" providerId="LiveId" clId="{B9A1CC41-973B-414B-B4B5-2641831FFD07}" dt="2022-08-13T14:34:44.988" v="21469" actId="478"/>
          <ac:spMkLst>
            <pc:docMk/>
            <pc:sldMk cId="3250662699" sldId="321"/>
            <ac:spMk id="26" creationId="{ADF4C2C1-3B34-4EF2-A645-1E21253D14E7}"/>
          </ac:spMkLst>
        </pc:spChg>
        <pc:spChg chg="add mod">
          <ac:chgData name="li bo" userId="86e360d6c7446f46" providerId="LiveId" clId="{B9A1CC41-973B-414B-B4B5-2641831FFD07}" dt="2022-08-13T14:50:23.261" v="21966" actId="1076"/>
          <ac:spMkLst>
            <pc:docMk/>
            <pc:sldMk cId="3250662699" sldId="321"/>
            <ac:spMk id="32" creationId="{ACFD3A6D-2E69-4D49-A7CA-32CAF10E7BE2}"/>
          </ac:spMkLst>
        </pc:spChg>
        <pc:spChg chg="mod">
          <ac:chgData name="li bo" userId="86e360d6c7446f46" providerId="LiveId" clId="{B9A1CC41-973B-414B-B4B5-2641831FFD07}" dt="2022-08-13T14:46:22.899" v="21826" actId="1076"/>
          <ac:spMkLst>
            <pc:docMk/>
            <pc:sldMk cId="3250662699" sldId="321"/>
            <ac:spMk id="37" creationId="{7D780539-4906-4CBA-89E1-77A552D4290D}"/>
          </ac:spMkLst>
        </pc:spChg>
        <pc:spChg chg="mod">
          <ac:chgData name="li bo" userId="86e360d6c7446f46" providerId="LiveId" clId="{B9A1CC41-973B-414B-B4B5-2641831FFD07}" dt="2022-08-13T14:46:22.899" v="21826" actId="1076"/>
          <ac:spMkLst>
            <pc:docMk/>
            <pc:sldMk cId="3250662699" sldId="321"/>
            <ac:spMk id="38" creationId="{6A4BC6BA-C4D6-4F00-8521-FD99C615DAFD}"/>
          </ac:spMkLst>
        </pc:spChg>
        <pc:spChg chg="mod">
          <ac:chgData name="li bo" userId="86e360d6c7446f46" providerId="LiveId" clId="{B9A1CC41-973B-414B-B4B5-2641831FFD07}" dt="2022-08-13T14:46:22.899" v="21826" actId="1076"/>
          <ac:spMkLst>
            <pc:docMk/>
            <pc:sldMk cId="3250662699" sldId="321"/>
            <ac:spMk id="40" creationId="{6B484F7F-B76D-4EF1-8FDD-7404CE949CB9}"/>
          </ac:spMkLst>
        </pc:spChg>
        <pc:spChg chg="mod">
          <ac:chgData name="li bo" userId="86e360d6c7446f46" providerId="LiveId" clId="{B9A1CC41-973B-414B-B4B5-2641831FFD07}" dt="2022-08-13T14:46:22.899" v="21826" actId="1076"/>
          <ac:spMkLst>
            <pc:docMk/>
            <pc:sldMk cId="3250662699" sldId="321"/>
            <ac:spMk id="41" creationId="{08256401-4437-487E-9980-DDECD22F458E}"/>
          </ac:spMkLst>
        </pc:spChg>
        <pc:spChg chg="add mod">
          <ac:chgData name="li bo" userId="86e360d6c7446f46" providerId="LiveId" clId="{B9A1CC41-973B-414B-B4B5-2641831FFD07}" dt="2022-08-13T14:59:12.832" v="22084" actId="1076"/>
          <ac:spMkLst>
            <pc:docMk/>
            <pc:sldMk cId="3250662699" sldId="321"/>
            <ac:spMk id="42" creationId="{7360C93D-8851-480B-BA87-6B9F86549586}"/>
          </ac:spMkLst>
        </pc:spChg>
        <pc:spChg chg="add del">
          <ac:chgData name="li bo" userId="86e360d6c7446f46" providerId="LiveId" clId="{B9A1CC41-973B-414B-B4B5-2641831FFD07}" dt="2022-08-13T14:54:01.837" v="22016" actId="22"/>
          <ac:spMkLst>
            <pc:docMk/>
            <pc:sldMk cId="3250662699" sldId="321"/>
            <ac:spMk id="44" creationId="{98C5FE36-02AF-4CE3-97A1-A27625C8B5B6}"/>
          </ac:spMkLst>
        </pc:spChg>
        <pc:spChg chg="add mod">
          <ac:chgData name="li bo" userId="86e360d6c7446f46" providerId="LiveId" clId="{B9A1CC41-973B-414B-B4B5-2641831FFD07}" dt="2022-08-13T14:55:42.780" v="22073" actId="1076"/>
          <ac:spMkLst>
            <pc:docMk/>
            <pc:sldMk cId="3250662699" sldId="321"/>
            <ac:spMk id="45" creationId="{672381E9-B4F5-49C2-B834-B5B869151050}"/>
          </ac:spMkLst>
        </pc:spChg>
        <pc:spChg chg="del ord">
          <ac:chgData name="li bo" userId="86e360d6c7446f46" providerId="LiveId" clId="{B9A1CC41-973B-414B-B4B5-2641831FFD07}" dt="2022-08-14T01:17:21.246" v="22123" actId="478"/>
          <ac:spMkLst>
            <pc:docMk/>
            <pc:sldMk cId="3250662699" sldId="321"/>
            <ac:spMk id="47" creationId="{CFECA572-7634-4671-B570-3265E857724C}"/>
          </ac:spMkLst>
        </pc:spChg>
        <pc:spChg chg="del ord">
          <ac:chgData name="li bo" userId="86e360d6c7446f46" providerId="LiveId" clId="{B9A1CC41-973B-414B-B4B5-2641831FFD07}" dt="2022-08-14T01:17:32.029" v="22156" actId="478"/>
          <ac:spMkLst>
            <pc:docMk/>
            <pc:sldMk cId="3250662699" sldId="321"/>
            <ac:spMk id="51" creationId="{F3FA9A24-4CB5-47EC-9A69-E99C1D67F571}"/>
          </ac:spMkLst>
        </pc:spChg>
        <pc:spChg chg="del ord">
          <ac:chgData name="li bo" userId="86e360d6c7446f46" providerId="LiveId" clId="{B9A1CC41-973B-414B-B4B5-2641831FFD07}" dt="2022-08-14T01:17:52.901" v="22189" actId="478"/>
          <ac:spMkLst>
            <pc:docMk/>
            <pc:sldMk cId="3250662699" sldId="321"/>
            <ac:spMk id="55" creationId="{AB980EFC-BC19-4249-9371-CC82CB47CE99}"/>
          </ac:spMkLst>
        </pc:spChg>
        <pc:grpChg chg="del">
          <ac:chgData name="li bo" userId="86e360d6c7446f46" providerId="LiveId" clId="{B9A1CC41-973B-414B-B4B5-2641831FFD07}" dt="2022-08-13T13:56:51.910" v="20738" actId="478"/>
          <ac:grpSpMkLst>
            <pc:docMk/>
            <pc:sldMk cId="3250662699" sldId="321"/>
            <ac:grpSpMk id="4" creationId="{DDCEC186-9FD0-48E1-859A-2071735F8372}"/>
          </ac:grpSpMkLst>
        </pc:grpChg>
        <pc:grpChg chg="add del mod">
          <ac:chgData name="li bo" userId="86e360d6c7446f46" providerId="LiveId" clId="{B9A1CC41-973B-414B-B4B5-2641831FFD07}" dt="2022-08-13T14:13:48.884" v="21011" actId="165"/>
          <ac:grpSpMkLst>
            <pc:docMk/>
            <pc:sldMk cId="3250662699" sldId="321"/>
            <ac:grpSpMk id="12" creationId="{F16BAC13-C10E-45FF-A504-A615BBF91949}"/>
          </ac:grpSpMkLst>
        </pc:grpChg>
        <pc:grpChg chg="add mod">
          <ac:chgData name="li bo" userId="86e360d6c7446f46" providerId="LiveId" clId="{B9A1CC41-973B-414B-B4B5-2641831FFD07}" dt="2022-08-13T14:34:30.282" v="21452" actId="1076"/>
          <ac:grpSpMkLst>
            <pc:docMk/>
            <pc:sldMk cId="3250662699" sldId="321"/>
            <ac:grpSpMk id="25" creationId="{B6135216-555D-4A8E-B74A-C9C11410455B}"/>
          </ac:grpSpMkLst>
        </pc:grpChg>
        <pc:grpChg chg="mod ord">
          <ac:chgData name="li bo" userId="86e360d6c7446f46" providerId="LiveId" clId="{B9A1CC41-973B-414B-B4B5-2641831FFD07}" dt="2022-08-14T01:17:09.827" v="22092" actId="1076"/>
          <ac:grpSpMkLst>
            <pc:docMk/>
            <pc:sldMk cId="3250662699" sldId="321"/>
            <ac:grpSpMk id="29" creationId="{4678F6BC-2AFB-415A-92C4-3D9F22CC24D0}"/>
          </ac:grpSpMkLst>
        </pc:grpChg>
        <pc:grpChg chg="add del mod">
          <ac:chgData name="li bo" userId="86e360d6c7446f46" providerId="LiveId" clId="{B9A1CC41-973B-414B-B4B5-2641831FFD07}" dt="2022-08-13T14:46:24.139" v="21827" actId="478"/>
          <ac:grpSpMkLst>
            <pc:docMk/>
            <pc:sldMk cId="3250662699" sldId="321"/>
            <ac:grpSpMk id="34" creationId="{1C7E26C9-9A62-4819-9671-9EE273AE697C}"/>
          </ac:grpSpMkLst>
        </pc:grpChg>
        <pc:grpChg chg="ord">
          <ac:chgData name="li bo" userId="86e360d6c7446f46" providerId="LiveId" clId="{B9A1CC41-973B-414B-B4B5-2641831FFD07}" dt="2022-08-14T01:17:21.246" v="22122"/>
          <ac:grpSpMkLst>
            <pc:docMk/>
            <pc:sldMk cId="3250662699" sldId="321"/>
            <ac:grpSpMk id="50" creationId="{3463FE10-0651-4FCE-9907-738F6E2AB0C3}"/>
          </ac:grpSpMkLst>
        </pc:grpChg>
        <pc:grpChg chg="ord">
          <ac:chgData name="li bo" userId="86e360d6c7446f46" providerId="LiveId" clId="{B9A1CC41-973B-414B-B4B5-2641831FFD07}" dt="2022-08-14T01:17:32.029" v="22155"/>
          <ac:grpSpMkLst>
            <pc:docMk/>
            <pc:sldMk cId="3250662699" sldId="321"/>
            <ac:grpSpMk id="54" creationId="{693848E6-3AB5-4D3F-AEF3-04C23ED5F799}"/>
          </ac:grpSpMkLst>
        </pc:grpChg>
        <pc:grpChg chg="mod ord">
          <ac:chgData name="li bo" userId="86e360d6c7446f46" providerId="LiveId" clId="{B9A1CC41-973B-414B-B4B5-2641831FFD07}" dt="2022-08-14T01:18:19.540" v="22195" actId="1076"/>
          <ac:grpSpMkLst>
            <pc:docMk/>
            <pc:sldMk cId="3250662699" sldId="321"/>
            <ac:grpSpMk id="58" creationId="{F2D501F2-BE63-42E8-A1DF-5D6381742F87}"/>
          </ac:grpSpMkLst>
        </pc:grpChg>
        <pc:picChg chg="mod topLvl">
          <ac:chgData name="li bo" userId="86e360d6c7446f46" providerId="LiveId" clId="{B9A1CC41-973B-414B-B4B5-2641831FFD07}" dt="2022-08-13T14:48:13.318" v="21839" actId="14100"/>
          <ac:picMkLst>
            <pc:docMk/>
            <pc:sldMk cId="3250662699" sldId="321"/>
            <ac:picMk id="13" creationId="{DA25B920-EFE4-4C9B-9963-83D27A6B4DCA}"/>
          </ac:picMkLst>
        </pc:picChg>
        <pc:picChg chg="add del mod">
          <ac:chgData name="li bo" userId="86e360d6c7446f46" providerId="LiveId" clId="{B9A1CC41-973B-414B-B4B5-2641831FFD07}" dt="2022-08-13T14:34:12.543" v="21449" actId="478"/>
          <ac:picMkLst>
            <pc:docMk/>
            <pc:sldMk cId="3250662699" sldId="321"/>
            <ac:picMk id="15" creationId="{B6ABBE15-1058-4679-9F7E-00BF74972EC0}"/>
          </ac:picMkLst>
        </pc:picChg>
        <pc:picChg chg="del mod topLvl">
          <ac:chgData name="li bo" userId="86e360d6c7446f46" providerId="LiveId" clId="{B9A1CC41-973B-414B-B4B5-2641831FFD07}" dt="2022-08-13T14:14:51.282" v="21025" actId="478"/>
          <ac:picMkLst>
            <pc:docMk/>
            <pc:sldMk cId="3250662699" sldId="321"/>
            <ac:picMk id="17" creationId="{7E92108B-CBC8-4674-BF94-15F0A1E053E7}"/>
          </ac:picMkLst>
        </pc:picChg>
        <pc:picChg chg="add del mod">
          <ac:chgData name="li bo" userId="86e360d6c7446f46" providerId="LiveId" clId="{B9A1CC41-973B-414B-B4B5-2641831FFD07}" dt="2022-08-13T14:34:12.543" v="21449" actId="478"/>
          <ac:picMkLst>
            <pc:docMk/>
            <pc:sldMk cId="3250662699" sldId="321"/>
            <ac:picMk id="18" creationId="{CDB604B9-0F67-4EC1-9206-7F8672A24725}"/>
          </ac:picMkLst>
        </pc:picChg>
        <pc:picChg chg="del mod ord">
          <ac:chgData name="li bo" userId="86e360d6c7446f46" providerId="LiveId" clId="{B9A1CC41-973B-414B-B4B5-2641831FFD07}" dt="2022-08-13T14:15:18.300" v="21041" actId="478"/>
          <ac:picMkLst>
            <pc:docMk/>
            <pc:sldMk cId="3250662699" sldId="321"/>
            <ac:picMk id="20" creationId="{BFDA27B5-1D76-4149-AC84-DDCB51E52F7B}"/>
          </ac:picMkLst>
        </pc:picChg>
        <pc:picChg chg="del mod ord">
          <ac:chgData name="li bo" userId="86e360d6c7446f46" providerId="LiveId" clId="{B9A1CC41-973B-414B-B4B5-2641831FFD07}" dt="2022-08-14T01:17:32.029" v="22149" actId="478"/>
          <ac:picMkLst>
            <pc:docMk/>
            <pc:sldMk cId="3250662699" sldId="321"/>
            <ac:picMk id="22" creationId="{3D5EE3FF-92AB-45B2-A9DA-86C347F93316}"/>
          </ac:picMkLst>
        </pc:picChg>
        <pc:picChg chg="del mod">
          <ac:chgData name="li bo" userId="86e360d6c7446f46" providerId="LiveId" clId="{B9A1CC41-973B-414B-B4B5-2641831FFD07}" dt="2022-08-13T14:34:44.980" v="21467" actId="478"/>
          <ac:picMkLst>
            <pc:docMk/>
            <pc:sldMk cId="3250662699" sldId="321"/>
            <ac:picMk id="24" creationId="{2FADFF1B-E975-4232-B7FC-66CD2DCAE110}"/>
          </ac:picMkLst>
        </pc:picChg>
        <pc:picChg chg="del mod ord">
          <ac:chgData name="li bo" userId="86e360d6c7446f46" providerId="LiveId" clId="{B9A1CC41-973B-414B-B4B5-2641831FFD07}" dt="2022-08-14T01:17:21.246" v="22116" actId="478"/>
          <ac:picMkLst>
            <pc:docMk/>
            <pc:sldMk cId="3250662699" sldId="321"/>
            <ac:picMk id="28" creationId="{D28F3B00-0F3B-41FC-936C-B97D7683B161}"/>
          </ac:picMkLst>
        </pc:picChg>
        <pc:picChg chg="add del mod">
          <ac:chgData name="li bo" userId="86e360d6c7446f46" providerId="LiveId" clId="{B9A1CC41-973B-414B-B4B5-2641831FFD07}" dt="2022-08-13T14:41:28.631" v="21680" actId="478"/>
          <ac:picMkLst>
            <pc:docMk/>
            <pc:sldMk cId="3250662699" sldId="321"/>
            <ac:picMk id="31" creationId="{73ECD8BE-3B44-420C-BAAF-C1BF7F5B0B7E}"/>
          </ac:picMkLst>
        </pc:picChg>
        <pc:picChg chg="mod">
          <ac:chgData name="li bo" userId="86e360d6c7446f46" providerId="LiveId" clId="{B9A1CC41-973B-414B-B4B5-2641831FFD07}" dt="2022-08-13T14:46:22.899" v="21826" actId="1076"/>
          <ac:picMkLst>
            <pc:docMk/>
            <pc:sldMk cId="3250662699" sldId="321"/>
            <ac:picMk id="35" creationId="{7A5C4CB4-8AA3-4A3A-AD52-E16C61D8FCAB}"/>
          </ac:picMkLst>
        </pc:picChg>
        <pc:picChg chg="mod">
          <ac:chgData name="li bo" userId="86e360d6c7446f46" providerId="LiveId" clId="{B9A1CC41-973B-414B-B4B5-2641831FFD07}" dt="2022-08-13T14:46:22.899" v="21826" actId="1076"/>
          <ac:picMkLst>
            <pc:docMk/>
            <pc:sldMk cId="3250662699" sldId="321"/>
            <ac:picMk id="36" creationId="{B8C8448C-C718-4A79-BC68-5315F87AABBA}"/>
          </ac:picMkLst>
        </pc:picChg>
        <pc:picChg chg="mod">
          <ac:chgData name="li bo" userId="86e360d6c7446f46" providerId="LiveId" clId="{B9A1CC41-973B-414B-B4B5-2641831FFD07}" dt="2022-08-13T14:46:22.899" v="21826" actId="1076"/>
          <ac:picMkLst>
            <pc:docMk/>
            <pc:sldMk cId="3250662699" sldId="321"/>
            <ac:picMk id="39" creationId="{EF8B532B-A9A9-45D7-8CD8-E5B0540496DF}"/>
          </ac:picMkLst>
        </pc:picChg>
        <pc:picChg chg="add mod ord">
          <ac:chgData name="li bo" userId="86e360d6c7446f46" providerId="LiveId" clId="{B9A1CC41-973B-414B-B4B5-2641831FFD07}" dt="2022-08-13T14:58:14.297" v="22082" actId="1076"/>
          <ac:picMkLst>
            <pc:docMk/>
            <pc:sldMk cId="3250662699" sldId="321"/>
            <ac:picMk id="46" creationId="{77F9B2D2-F187-415F-93C2-144A6C6E9597}"/>
          </ac:picMkLst>
        </pc:picChg>
        <pc:picChg chg="del mod ord">
          <ac:chgData name="li bo" userId="86e360d6c7446f46" providerId="LiveId" clId="{B9A1CC41-973B-414B-B4B5-2641831FFD07}" dt="2022-08-14T01:17:52.901" v="22182" actId="478"/>
          <ac:picMkLst>
            <pc:docMk/>
            <pc:sldMk cId="3250662699" sldId="321"/>
            <ac:picMk id="49" creationId="{0605A006-F995-4CBF-9B83-0C06F4E2FA90}"/>
          </ac:picMkLst>
        </pc:picChg>
        <pc:picChg chg="mod ord">
          <ac:chgData name="li bo" userId="86e360d6c7446f46" providerId="LiveId" clId="{B9A1CC41-973B-414B-B4B5-2641831FFD07}" dt="2022-08-14T01:17:59.946" v="22193" actId="1076"/>
          <ac:picMkLst>
            <pc:docMk/>
            <pc:sldMk cId="3250662699" sldId="321"/>
            <ac:picMk id="53" creationId="{C6E51563-3381-417C-891A-D37600D2CBE8}"/>
          </ac:picMkLst>
        </pc:picChg>
        <pc:picChg chg="mod ord">
          <ac:chgData name="li bo" userId="86e360d6c7446f46" providerId="LiveId" clId="{B9A1CC41-973B-414B-B4B5-2641831FFD07}" dt="2022-08-14T01:17:56.951" v="22192" actId="1076"/>
          <ac:picMkLst>
            <pc:docMk/>
            <pc:sldMk cId="3250662699" sldId="321"/>
            <ac:picMk id="57" creationId="{0B7BA636-A2C3-47FC-A467-CB297FBE420D}"/>
          </ac:picMkLst>
        </pc:picChg>
        <pc:picChg chg="add del mod">
          <ac:chgData name="li bo" userId="86e360d6c7446f46" providerId="LiveId" clId="{B9A1CC41-973B-414B-B4B5-2641831FFD07}" dt="2022-08-13T14:57:58.978" v="22074" actId="478"/>
          <ac:picMkLst>
            <pc:docMk/>
            <pc:sldMk cId="3250662699" sldId="321"/>
            <ac:picMk id="7170" creationId="{F6B8A4C2-7D0D-44A2-A013-9FF8E40A8AFB}"/>
          </ac:picMkLst>
        </pc:picChg>
      </pc:sldChg>
      <pc:sldChg chg="addSp delSp modSp add mod modAnim modNotesTx">
        <pc:chgData name="li bo" userId="86e360d6c7446f46" providerId="LiveId" clId="{B9A1CC41-973B-414B-B4B5-2641831FFD07}" dt="2022-09-10T01:17:02.595" v="45500"/>
        <pc:sldMkLst>
          <pc:docMk/>
          <pc:sldMk cId="1528941555" sldId="322"/>
        </pc:sldMkLst>
        <pc:spChg chg="mod">
          <ac:chgData name="li bo" userId="86e360d6c7446f46" providerId="LiveId" clId="{B9A1CC41-973B-414B-B4B5-2641831FFD07}" dt="2022-08-14T02:58:32.561" v="23755" actId="20577"/>
          <ac:spMkLst>
            <pc:docMk/>
            <pc:sldMk cId="1528941555" sldId="322"/>
            <ac:spMk id="3" creationId="{400792E5-9ED7-46C4-9C77-27C8DA7ECC9A}"/>
          </ac:spMkLst>
        </pc:spChg>
        <pc:spChg chg="mod">
          <ac:chgData name="li bo" userId="86e360d6c7446f46" providerId="LiveId" clId="{B9A1CC41-973B-414B-B4B5-2641831FFD07}" dt="2022-08-14T02:46:55.063" v="22980"/>
          <ac:spMkLst>
            <pc:docMk/>
            <pc:sldMk cId="1528941555" sldId="322"/>
            <ac:spMk id="34" creationId="{38232E34-B264-4B8D-9A03-9F67C07285A7}"/>
          </ac:spMkLst>
        </pc:spChg>
        <pc:spChg chg="mod">
          <ac:chgData name="li bo" userId="86e360d6c7446f46" providerId="LiveId" clId="{B9A1CC41-973B-414B-B4B5-2641831FFD07}" dt="2022-08-14T02:46:55.063" v="22980"/>
          <ac:spMkLst>
            <pc:docMk/>
            <pc:sldMk cId="1528941555" sldId="322"/>
            <ac:spMk id="35" creationId="{F439C32B-B976-43FD-AA15-E5AE63EB7D1D}"/>
          </ac:spMkLst>
        </pc:spChg>
        <pc:spChg chg="mod">
          <ac:chgData name="li bo" userId="86e360d6c7446f46" providerId="LiveId" clId="{B9A1CC41-973B-414B-B4B5-2641831FFD07}" dt="2022-08-14T02:46:55.063" v="22980"/>
          <ac:spMkLst>
            <pc:docMk/>
            <pc:sldMk cId="1528941555" sldId="322"/>
            <ac:spMk id="38" creationId="{EB20A78F-F8F8-44FF-A425-29A8A57A1D5D}"/>
          </ac:spMkLst>
        </pc:spChg>
        <pc:spChg chg="mod">
          <ac:chgData name="li bo" userId="86e360d6c7446f46" providerId="LiveId" clId="{B9A1CC41-973B-414B-B4B5-2641831FFD07}" dt="2022-08-14T02:46:55.063" v="22980"/>
          <ac:spMkLst>
            <pc:docMk/>
            <pc:sldMk cId="1528941555" sldId="322"/>
            <ac:spMk id="39" creationId="{020D7076-AAD4-4F4D-9B6D-51B048474BD4}"/>
          </ac:spMkLst>
        </pc:spChg>
        <pc:spChg chg="mod">
          <ac:chgData name="li bo" userId="86e360d6c7446f46" providerId="LiveId" clId="{B9A1CC41-973B-414B-B4B5-2641831FFD07}" dt="2022-08-14T02:46:55.063" v="22980"/>
          <ac:spMkLst>
            <pc:docMk/>
            <pc:sldMk cId="1528941555" sldId="322"/>
            <ac:spMk id="49" creationId="{7DE45F00-0BB8-4FD7-96AA-337D9A252E39}"/>
          </ac:spMkLst>
        </pc:spChg>
        <pc:spChg chg="mod">
          <ac:chgData name="li bo" userId="86e360d6c7446f46" providerId="LiveId" clId="{B9A1CC41-973B-414B-B4B5-2641831FFD07}" dt="2022-08-14T02:46:55.063" v="22980"/>
          <ac:spMkLst>
            <pc:docMk/>
            <pc:sldMk cId="1528941555" sldId="322"/>
            <ac:spMk id="50" creationId="{D29F4C8E-B268-49C8-8935-C3A525D8BEDB}"/>
          </ac:spMkLst>
        </pc:spChg>
        <pc:spChg chg="mod">
          <ac:chgData name="li bo" userId="86e360d6c7446f46" providerId="LiveId" clId="{B9A1CC41-973B-414B-B4B5-2641831FFD07}" dt="2022-08-14T02:46:55.063" v="22980"/>
          <ac:spMkLst>
            <pc:docMk/>
            <pc:sldMk cId="1528941555" sldId="322"/>
            <ac:spMk id="55" creationId="{A3EE4B39-CAF6-4629-9A20-E6F4B893E7B4}"/>
          </ac:spMkLst>
        </pc:spChg>
        <pc:spChg chg="mod">
          <ac:chgData name="li bo" userId="86e360d6c7446f46" providerId="LiveId" clId="{B9A1CC41-973B-414B-B4B5-2641831FFD07}" dt="2022-08-14T02:46:55.063" v="22980"/>
          <ac:spMkLst>
            <pc:docMk/>
            <pc:sldMk cId="1528941555" sldId="322"/>
            <ac:spMk id="58" creationId="{82F90008-09FE-45DB-9A12-752383B71E47}"/>
          </ac:spMkLst>
        </pc:spChg>
        <pc:spChg chg="mod">
          <ac:chgData name="li bo" userId="86e360d6c7446f46" providerId="LiveId" clId="{B9A1CC41-973B-414B-B4B5-2641831FFD07}" dt="2022-08-14T02:46:55.063" v="22980"/>
          <ac:spMkLst>
            <pc:docMk/>
            <pc:sldMk cId="1528941555" sldId="322"/>
            <ac:spMk id="61" creationId="{EE419AC3-56E2-48DF-A8DB-2180ED929CF0}"/>
          </ac:spMkLst>
        </pc:spChg>
        <pc:spChg chg="mod">
          <ac:chgData name="li bo" userId="86e360d6c7446f46" providerId="LiveId" clId="{B9A1CC41-973B-414B-B4B5-2641831FFD07}" dt="2022-08-14T02:46:55.063" v="22980"/>
          <ac:spMkLst>
            <pc:docMk/>
            <pc:sldMk cId="1528941555" sldId="322"/>
            <ac:spMk id="63" creationId="{B193A22E-CBA6-4BEE-8A68-C211B0F35BF9}"/>
          </ac:spMkLst>
        </pc:spChg>
        <pc:spChg chg="add mod">
          <ac:chgData name="li bo" userId="86e360d6c7446f46" providerId="LiveId" clId="{B9A1CC41-973B-414B-B4B5-2641831FFD07}" dt="2022-08-14T03:23:43.302" v="24335" actId="14100"/>
          <ac:spMkLst>
            <pc:docMk/>
            <pc:sldMk cId="1528941555" sldId="322"/>
            <ac:spMk id="68" creationId="{546D2A3B-5FEB-4000-9AF8-87C77EA138BC}"/>
          </ac:spMkLst>
        </pc:spChg>
        <pc:spChg chg="add del">
          <ac:chgData name="li bo" userId="86e360d6c7446f46" providerId="LiveId" clId="{B9A1CC41-973B-414B-B4B5-2641831FFD07}" dt="2022-08-14T03:00:18.371" v="23808" actId="22"/>
          <ac:spMkLst>
            <pc:docMk/>
            <pc:sldMk cId="1528941555" sldId="322"/>
            <ac:spMk id="69" creationId="{A0632640-A909-479C-B90D-799B8BFB3C77}"/>
          </ac:spMkLst>
        </pc:spChg>
        <pc:spChg chg="add mod">
          <ac:chgData name="li bo" userId="86e360d6c7446f46" providerId="LiveId" clId="{B9A1CC41-973B-414B-B4B5-2641831FFD07}" dt="2022-08-14T03:23:52.377" v="24337" actId="1076"/>
          <ac:spMkLst>
            <pc:docMk/>
            <pc:sldMk cId="1528941555" sldId="322"/>
            <ac:spMk id="70" creationId="{072AC7F5-B084-4D91-9DB2-B8D31BC55E63}"/>
          </ac:spMkLst>
        </pc:spChg>
        <pc:grpChg chg="add mod">
          <ac:chgData name="li bo" userId="86e360d6c7446f46" providerId="LiveId" clId="{B9A1CC41-973B-414B-B4B5-2641831FFD07}" dt="2022-08-14T02:55:17.160" v="23699" actId="1076"/>
          <ac:grpSpMkLst>
            <pc:docMk/>
            <pc:sldMk cId="1528941555" sldId="322"/>
            <ac:grpSpMk id="33" creationId="{2EFF3A80-52C7-46E0-A86A-4BB1EF833774}"/>
          </ac:grpSpMkLst>
        </pc:grpChg>
        <pc:grpChg chg="del">
          <ac:chgData name="li bo" userId="86e360d6c7446f46" providerId="LiveId" clId="{B9A1CC41-973B-414B-B4B5-2641831FFD07}" dt="2022-08-14T02:46:08.422" v="22953" actId="478"/>
          <ac:grpSpMkLst>
            <pc:docMk/>
            <pc:sldMk cId="1528941555" sldId="322"/>
            <ac:grpSpMk id="66" creationId="{DB79B220-5DB3-4B80-88B2-DA72338911CD}"/>
          </ac:grpSpMkLst>
        </pc:grpChg>
        <pc:picChg chg="del mod">
          <ac:chgData name="li bo" userId="86e360d6c7446f46" providerId="LiveId" clId="{B9A1CC41-973B-414B-B4B5-2641831FFD07}" dt="2022-08-14T03:07:12.614" v="23961" actId="478"/>
          <ac:picMkLst>
            <pc:docMk/>
            <pc:sldMk cId="1528941555" sldId="322"/>
            <ac:picMk id="5" creationId="{D2B9E35D-9698-41DE-9B77-B52E0C53FC9C}"/>
          </ac:picMkLst>
        </pc:picChg>
        <pc:picChg chg="add mod">
          <ac:chgData name="li bo" userId="86e360d6c7446f46" providerId="LiveId" clId="{B9A1CC41-973B-414B-B4B5-2641831FFD07}" dt="2022-08-14T03:23:55.031" v="24338" actId="1076"/>
          <ac:picMkLst>
            <pc:docMk/>
            <pc:sldMk cId="1528941555" sldId="322"/>
            <ac:picMk id="20" creationId="{535BDBB3-1FB1-4189-A3B9-336C1BF673B4}"/>
          </ac:picMkLst>
        </pc:picChg>
        <pc:picChg chg="mod ord">
          <ac:chgData name="li bo" userId="86e360d6c7446f46" providerId="LiveId" clId="{B9A1CC41-973B-414B-B4B5-2641831FFD07}" dt="2022-08-14T03:07:16.789" v="23964" actId="1076"/>
          <ac:picMkLst>
            <pc:docMk/>
            <pc:sldMk cId="1528941555" sldId="322"/>
            <ac:picMk id="23" creationId="{06F9AC41-6D62-45F2-B229-CEAD35022858}"/>
          </ac:picMkLst>
        </pc:picChg>
        <pc:picChg chg="mod">
          <ac:chgData name="li bo" userId="86e360d6c7446f46" providerId="LiveId" clId="{B9A1CC41-973B-414B-B4B5-2641831FFD07}" dt="2022-08-14T02:46:55.063" v="22980"/>
          <ac:picMkLst>
            <pc:docMk/>
            <pc:sldMk cId="1528941555" sldId="322"/>
            <ac:picMk id="47" creationId="{72110017-F1BC-473A-89DE-C51DE3BD01B5}"/>
          </ac:picMkLst>
        </pc:picChg>
        <pc:picChg chg="mod">
          <ac:chgData name="li bo" userId="86e360d6c7446f46" providerId="LiveId" clId="{B9A1CC41-973B-414B-B4B5-2641831FFD07}" dt="2022-08-14T02:46:55.063" v="22980"/>
          <ac:picMkLst>
            <pc:docMk/>
            <pc:sldMk cId="1528941555" sldId="322"/>
            <ac:picMk id="48" creationId="{35DC28B8-818B-4EDC-B25E-5EA5008F0449}"/>
          </ac:picMkLst>
        </pc:picChg>
        <pc:picChg chg="mod">
          <ac:chgData name="li bo" userId="86e360d6c7446f46" providerId="LiveId" clId="{B9A1CC41-973B-414B-B4B5-2641831FFD07}" dt="2022-08-14T02:46:55.063" v="22980"/>
          <ac:picMkLst>
            <pc:docMk/>
            <pc:sldMk cId="1528941555" sldId="322"/>
            <ac:picMk id="53" creationId="{1CDD0F86-7A81-4530-B1B9-28F47F83AA93}"/>
          </ac:picMkLst>
        </pc:picChg>
        <pc:picChg chg="del">
          <ac:chgData name="li bo" userId="86e360d6c7446f46" providerId="LiveId" clId="{B9A1CC41-973B-414B-B4B5-2641831FFD07}" dt="2022-08-14T02:46:09.128" v="22954" actId="478"/>
          <ac:picMkLst>
            <pc:docMk/>
            <pc:sldMk cId="1528941555" sldId="322"/>
            <ac:picMk id="65" creationId="{46C74F8F-BF2E-4745-B2CB-6F38C03418A8}"/>
          </ac:picMkLst>
        </pc:picChg>
        <pc:picChg chg="mod">
          <ac:chgData name="li bo" userId="86e360d6c7446f46" providerId="LiveId" clId="{B9A1CC41-973B-414B-B4B5-2641831FFD07}" dt="2022-08-14T02:46:55.063" v="22980"/>
          <ac:picMkLst>
            <pc:docMk/>
            <pc:sldMk cId="1528941555" sldId="322"/>
            <ac:picMk id="67" creationId="{BEF25D08-3AB4-472B-8D2C-56920341F782}"/>
          </ac:picMkLst>
        </pc:picChg>
        <pc:picChg chg="del">
          <ac:chgData name="li bo" userId="86e360d6c7446f46" providerId="LiveId" clId="{B9A1CC41-973B-414B-B4B5-2641831FFD07}" dt="2022-08-14T02:46:09.607" v="22955" actId="478"/>
          <ac:picMkLst>
            <pc:docMk/>
            <pc:sldMk cId="1528941555" sldId="322"/>
            <ac:picMk id="75" creationId="{BA73CBD0-FB56-4E34-B509-5606F3B269A8}"/>
          </ac:picMkLst>
        </pc:picChg>
        <pc:picChg chg="mod">
          <ac:chgData name="li bo" userId="86e360d6c7446f46" providerId="LiveId" clId="{B9A1CC41-973B-414B-B4B5-2641831FFD07}" dt="2022-08-14T02:48:08.998" v="23109" actId="1076"/>
          <ac:picMkLst>
            <pc:docMk/>
            <pc:sldMk cId="1528941555" sldId="322"/>
            <ac:picMk id="77" creationId="{1F6A65E6-0B41-44EE-A41E-185A265FEEA4}"/>
          </ac:picMkLst>
        </pc:picChg>
        <pc:picChg chg="del">
          <ac:chgData name="li bo" userId="86e360d6c7446f46" providerId="LiveId" clId="{B9A1CC41-973B-414B-B4B5-2641831FFD07}" dt="2022-08-14T02:46:20.213" v="22959" actId="478"/>
          <ac:picMkLst>
            <pc:docMk/>
            <pc:sldMk cId="1528941555" sldId="322"/>
            <ac:picMk id="84" creationId="{C05BFCFB-8F7F-4103-829D-50FEC885CA14}"/>
          </ac:picMkLst>
        </pc:picChg>
        <pc:cxnChg chg="mod">
          <ac:chgData name="li bo" userId="86e360d6c7446f46" providerId="LiveId" clId="{B9A1CC41-973B-414B-B4B5-2641831FFD07}" dt="2022-08-14T02:46:08.422" v="22953" actId="478"/>
          <ac:cxnSpMkLst>
            <pc:docMk/>
            <pc:sldMk cId="1528941555" sldId="322"/>
            <ac:cxnSpMk id="10" creationId="{11CFC965-5F1D-4AA3-A5B9-9124B263A68B}"/>
          </ac:cxnSpMkLst>
        </pc:cxnChg>
        <pc:cxnChg chg="mod">
          <ac:chgData name="li bo" userId="86e360d6c7446f46" providerId="LiveId" clId="{B9A1CC41-973B-414B-B4B5-2641831FFD07}" dt="2022-08-14T02:46:08.422" v="22953" actId="478"/>
          <ac:cxnSpMkLst>
            <pc:docMk/>
            <pc:sldMk cId="1528941555" sldId="322"/>
            <ac:cxnSpMk id="11" creationId="{4B0D76E9-C83D-4F6C-9906-563A6044212C}"/>
          </ac:cxnSpMkLst>
        </pc:cxnChg>
        <pc:cxnChg chg="mod">
          <ac:chgData name="li bo" userId="86e360d6c7446f46" providerId="LiveId" clId="{B9A1CC41-973B-414B-B4B5-2641831FFD07}" dt="2022-08-14T02:46:08.422" v="22953" actId="478"/>
          <ac:cxnSpMkLst>
            <pc:docMk/>
            <pc:sldMk cId="1528941555" sldId="322"/>
            <ac:cxnSpMk id="12" creationId="{583BB560-1208-44CC-933F-C4ECE294C43A}"/>
          </ac:cxnSpMkLst>
        </pc:cxnChg>
        <pc:cxnChg chg="mod">
          <ac:chgData name="li bo" userId="86e360d6c7446f46" providerId="LiveId" clId="{B9A1CC41-973B-414B-B4B5-2641831FFD07}" dt="2022-08-14T02:46:08.422" v="22953" actId="478"/>
          <ac:cxnSpMkLst>
            <pc:docMk/>
            <pc:sldMk cId="1528941555" sldId="322"/>
            <ac:cxnSpMk id="17" creationId="{62E1D41A-6C0D-49AF-846E-2889BC46644C}"/>
          </ac:cxnSpMkLst>
        </pc:cxnChg>
        <pc:cxnChg chg="mod">
          <ac:chgData name="li bo" userId="86e360d6c7446f46" providerId="LiveId" clId="{B9A1CC41-973B-414B-B4B5-2641831FFD07}" dt="2022-08-14T02:46:08.422" v="22953" actId="478"/>
          <ac:cxnSpMkLst>
            <pc:docMk/>
            <pc:sldMk cId="1528941555" sldId="322"/>
            <ac:cxnSpMk id="18" creationId="{EFB7A028-FE88-4396-B362-1785A33AE4FF}"/>
          </ac:cxnSpMkLst>
        </pc:cxnChg>
        <pc:cxnChg chg="mod">
          <ac:chgData name="li bo" userId="86e360d6c7446f46" providerId="LiveId" clId="{B9A1CC41-973B-414B-B4B5-2641831FFD07}" dt="2022-08-14T02:46:08.422" v="22953" actId="478"/>
          <ac:cxnSpMkLst>
            <pc:docMk/>
            <pc:sldMk cId="1528941555" sldId="322"/>
            <ac:cxnSpMk id="25" creationId="{C33A4595-F75C-4228-9CA8-3763772ACCE9}"/>
          </ac:cxnSpMkLst>
        </pc:cxnChg>
        <pc:cxnChg chg="mod">
          <ac:chgData name="li bo" userId="86e360d6c7446f46" providerId="LiveId" clId="{B9A1CC41-973B-414B-B4B5-2641831FFD07}" dt="2022-08-14T02:46:08.422" v="22953" actId="478"/>
          <ac:cxnSpMkLst>
            <pc:docMk/>
            <pc:sldMk cId="1528941555" sldId="322"/>
            <ac:cxnSpMk id="32" creationId="{DB6ACDDE-1A93-4649-8352-DCE9BA14F11E}"/>
          </ac:cxnSpMkLst>
        </pc:cxnChg>
        <pc:cxnChg chg="mod">
          <ac:chgData name="li bo" userId="86e360d6c7446f46" providerId="LiveId" clId="{B9A1CC41-973B-414B-B4B5-2641831FFD07}" dt="2022-08-14T02:46:08.422" v="22953" actId="478"/>
          <ac:cxnSpMkLst>
            <pc:docMk/>
            <pc:sldMk cId="1528941555" sldId="322"/>
            <ac:cxnSpMk id="37" creationId="{352969F3-E920-4BA6-A13C-298C70433AC9}"/>
          </ac:cxnSpMkLst>
        </pc:cxnChg>
        <pc:cxnChg chg="mod">
          <ac:chgData name="li bo" userId="86e360d6c7446f46" providerId="LiveId" clId="{B9A1CC41-973B-414B-B4B5-2641831FFD07}" dt="2022-08-14T02:46:08.422" v="22953" actId="478"/>
          <ac:cxnSpMkLst>
            <pc:docMk/>
            <pc:sldMk cId="1528941555" sldId="322"/>
            <ac:cxnSpMk id="41" creationId="{E58F4A31-AE48-48E2-8AAE-C3E3FA52C337}"/>
          </ac:cxnSpMkLst>
        </pc:cxnChg>
        <pc:cxnChg chg="mod">
          <ac:chgData name="li bo" userId="86e360d6c7446f46" providerId="LiveId" clId="{B9A1CC41-973B-414B-B4B5-2641831FFD07}" dt="2022-08-14T02:46:55.063" v="22980"/>
          <ac:cxnSpMkLst>
            <pc:docMk/>
            <pc:sldMk cId="1528941555" sldId="322"/>
            <ac:cxnSpMk id="42" creationId="{746F3F7F-15D4-4B80-9E76-50A3080D18A6}"/>
          </ac:cxnSpMkLst>
        </pc:cxnChg>
        <pc:cxnChg chg="mod">
          <ac:chgData name="li bo" userId="86e360d6c7446f46" providerId="LiveId" clId="{B9A1CC41-973B-414B-B4B5-2641831FFD07}" dt="2022-08-14T02:46:55.063" v="22980"/>
          <ac:cxnSpMkLst>
            <pc:docMk/>
            <pc:sldMk cId="1528941555" sldId="322"/>
            <ac:cxnSpMk id="43" creationId="{2CE505B3-D5C9-49B1-9FD0-314811CB48B1}"/>
          </ac:cxnSpMkLst>
        </pc:cxnChg>
        <pc:cxnChg chg="mod">
          <ac:chgData name="li bo" userId="86e360d6c7446f46" providerId="LiveId" clId="{B9A1CC41-973B-414B-B4B5-2641831FFD07}" dt="2022-08-14T02:46:08.422" v="22953" actId="478"/>
          <ac:cxnSpMkLst>
            <pc:docMk/>
            <pc:sldMk cId="1528941555" sldId="322"/>
            <ac:cxnSpMk id="45" creationId="{190298A4-D464-47F5-83ED-2008A5DF6BB2}"/>
          </ac:cxnSpMkLst>
        </pc:cxnChg>
        <pc:cxnChg chg="mod">
          <ac:chgData name="li bo" userId="86e360d6c7446f46" providerId="LiveId" clId="{B9A1CC41-973B-414B-B4B5-2641831FFD07}" dt="2022-08-14T02:46:55.063" v="22980"/>
          <ac:cxnSpMkLst>
            <pc:docMk/>
            <pc:sldMk cId="1528941555" sldId="322"/>
            <ac:cxnSpMk id="46" creationId="{DFA486E8-728D-4C56-9345-ADFFEB841776}"/>
          </ac:cxnSpMkLst>
        </pc:cxnChg>
        <pc:cxnChg chg="mod">
          <ac:chgData name="li bo" userId="86e360d6c7446f46" providerId="LiveId" clId="{B9A1CC41-973B-414B-B4B5-2641831FFD07}" dt="2022-08-14T02:46:55.063" v="22980"/>
          <ac:cxnSpMkLst>
            <pc:docMk/>
            <pc:sldMk cId="1528941555" sldId="322"/>
            <ac:cxnSpMk id="51" creationId="{51872178-15DD-48E0-9DE2-8F9A3AADAFC0}"/>
          </ac:cxnSpMkLst>
        </pc:cxnChg>
        <pc:cxnChg chg="mod">
          <ac:chgData name="li bo" userId="86e360d6c7446f46" providerId="LiveId" clId="{B9A1CC41-973B-414B-B4B5-2641831FFD07}" dt="2022-08-14T02:46:55.063" v="22980"/>
          <ac:cxnSpMkLst>
            <pc:docMk/>
            <pc:sldMk cId="1528941555" sldId="322"/>
            <ac:cxnSpMk id="52" creationId="{8A7E8D99-99F1-4754-B206-75A29329FA22}"/>
          </ac:cxnSpMkLst>
        </pc:cxnChg>
        <pc:cxnChg chg="mod">
          <ac:chgData name="li bo" userId="86e360d6c7446f46" providerId="LiveId" clId="{B9A1CC41-973B-414B-B4B5-2641831FFD07}" dt="2022-08-14T02:46:55.063" v="22980"/>
          <ac:cxnSpMkLst>
            <pc:docMk/>
            <pc:sldMk cId="1528941555" sldId="322"/>
            <ac:cxnSpMk id="54" creationId="{D283A4FF-7A7B-469A-945F-4086FC0C88EA}"/>
          </ac:cxnSpMkLst>
        </pc:cxnChg>
        <pc:cxnChg chg="mod">
          <ac:chgData name="li bo" userId="86e360d6c7446f46" providerId="LiveId" clId="{B9A1CC41-973B-414B-B4B5-2641831FFD07}" dt="2022-08-14T02:46:55.063" v="22980"/>
          <ac:cxnSpMkLst>
            <pc:docMk/>
            <pc:sldMk cId="1528941555" sldId="322"/>
            <ac:cxnSpMk id="57" creationId="{5643C9F9-57BA-4BE8-A4BC-FDA9A7A7A4D9}"/>
          </ac:cxnSpMkLst>
        </pc:cxnChg>
        <pc:cxnChg chg="mod">
          <ac:chgData name="li bo" userId="86e360d6c7446f46" providerId="LiveId" clId="{B9A1CC41-973B-414B-B4B5-2641831FFD07}" dt="2022-08-14T02:46:55.063" v="22980"/>
          <ac:cxnSpMkLst>
            <pc:docMk/>
            <pc:sldMk cId="1528941555" sldId="322"/>
            <ac:cxnSpMk id="60" creationId="{603ED1AF-6119-409E-9BE1-6F476AA532CE}"/>
          </ac:cxnSpMkLst>
        </pc:cxnChg>
        <pc:cxnChg chg="mod">
          <ac:chgData name="li bo" userId="86e360d6c7446f46" providerId="LiveId" clId="{B9A1CC41-973B-414B-B4B5-2641831FFD07}" dt="2022-08-14T02:46:55.063" v="22980"/>
          <ac:cxnSpMkLst>
            <pc:docMk/>
            <pc:sldMk cId="1528941555" sldId="322"/>
            <ac:cxnSpMk id="62" creationId="{1F7C228D-372F-427A-8764-7FE2D9B84A95}"/>
          </ac:cxnSpMkLst>
        </pc:cxnChg>
        <pc:cxnChg chg="mod">
          <ac:chgData name="li bo" userId="86e360d6c7446f46" providerId="LiveId" clId="{B9A1CC41-973B-414B-B4B5-2641831FFD07}" dt="2022-08-14T02:46:55.063" v="22980"/>
          <ac:cxnSpMkLst>
            <pc:docMk/>
            <pc:sldMk cId="1528941555" sldId="322"/>
            <ac:cxnSpMk id="64" creationId="{B33DCB6C-AE7A-4D63-84F6-45A3B0EC7B8A}"/>
          </ac:cxnSpMkLst>
        </pc:cxnChg>
      </pc:sldChg>
      <pc:sldChg chg="modSp add mod">
        <pc:chgData name="li bo" userId="86e360d6c7446f46" providerId="LiveId" clId="{B9A1CC41-973B-414B-B4B5-2641831FFD07}" dt="2022-08-28T15:37:51.411" v="44974" actId="14100"/>
        <pc:sldMkLst>
          <pc:docMk/>
          <pc:sldMk cId="632177680" sldId="323"/>
        </pc:sldMkLst>
        <pc:spChg chg="mod">
          <ac:chgData name="li bo" userId="86e360d6c7446f46" providerId="LiveId" clId="{B9A1CC41-973B-414B-B4B5-2641831FFD07}" dt="2022-08-28T15:37:51.411" v="44974" actId="14100"/>
          <ac:spMkLst>
            <pc:docMk/>
            <pc:sldMk cId="632177680" sldId="323"/>
            <ac:spMk id="2" creationId="{B20157B0-A951-4569-8AD2-404C79352611}"/>
          </ac:spMkLst>
        </pc:spChg>
      </pc:sldChg>
      <pc:sldChg chg="modSp add mod">
        <pc:chgData name="li bo" userId="86e360d6c7446f46" providerId="LiveId" clId="{B9A1CC41-973B-414B-B4B5-2641831FFD07}" dt="2022-09-09T15:05:02.270" v="45210" actId="14100"/>
        <pc:sldMkLst>
          <pc:docMk/>
          <pc:sldMk cId="3807342141" sldId="324"/>
        </pc:sldMkLst>
        <pc:spChg chg="mod">
          <ac:chgData name="li bo" userId="86e360d6c7446f46" providerId="LiveId" clId="{B9A1CC41-973B-414B-B4B5-2641831FFD07}" dt="2022-09-09T15:05:02.270" v="45210" actId="14100"/>
          <ac:spMkLst>
            <pc:docMk/>
            <pc:sldMk cId="3807342141" sldId="324"/>
            <ac:spMk id="2" creationId="{B20157B0-A951-4569-8AD2-404C79352611}"/>
          </ac:spMkLst>
        </pc:spChg>
      </pc:sldChg>
      <pc:sldChg chg="modSp add mod">
        <pc:chgData name="li bo" userId="86e360d6c7446f46" providerId="LiveId" clId="{B9A1CC41-973B-414B-B4B5-2641831FFD07}" dt="2022-09-09T15:24:24.916" v="45302" actId="14100"/>
        <pc:sldMkLst>
          <pc:docMk/>
          <pc:sldMk cId="758196224" sldId="325"/>
        </pc:sldMkLst>
        <pc:spChg chg="mod">
          <ac:chgData name="li bo" userId="86e360d6c7446f46" providerId="LiveId" clId="{B9A1CC41-973B-414B-B4B5-2641831FFD07}" dt="2022-09-09T15:24:24.916" v="45302" actId="14100"/>
          <ac:spMkLst>
            <pc:docMk/>
            <pc:sldMk cId="758196224" sldId="325"/>
            <ac:spMk id="2" creationId="{B20157B0-A951-4569-8AD2-404C79352611}"/>
          </ac:spMkLst>
        </pc:spChg>
      </pc:sldChg>
      <pc:sldChg chg="modSp add del mod">
        <pc:chgData name="li bo" userId="86e360d6c7446f46" providerId="LiveId" clId="{B9A1CC41-973B-414B-B4B5-2641831FFD07}" dt="2022-08-14T06:20:38.477" v="24434" actId="47"/>
        <pc:sldMkLst>
          <pc:docMk/>
          <pc:sldMk cId="452322626" sldId="326"/>
        </pc:sldMkLst>
        <pc:spChg chg="mod">
          <ac:chgData name="li bo" userId="86e360d6c7446f46" providerId="LiveId" clId="{B9A1CC41-973B-414B-B4B5-2641831FFD07}" dt="2022-08-14T06:20:35.660" v="24433" actId="20577"/>
          <ac:spMkLst>
            <pc:docMk/>
            <pc:sldMk cId="452322626" sldId="326"/>
            <ac:spMk id="2" creationId="{B20157B0-A951-4569-8AD2-404C79352611}"/>
          </ac:spMkLst>
        </pc:spChg>
      </pc:sldChg>
      <pc:sldChg chg="modSp add mod">
        <pc:chgData name="li bo" userId="86e360d6c7446f46" providerId="LiveId" clId="{B9A1CC41-973B-414B-B4B5-2641831FFD07}" dt="2022-09-10T04:00:04.770" v="45501" actId="14100"/>
        <pc:sldMkLst>
          <pc:docMk/>
          <pc:sldMk cId="1245401412" sldId="326"/>
        </pc:sldMkLst>
        <pc:spChg chg="mod">
          <ac:chgData name="li bo" userId="86e360d6c7446f46" providerId="LiveId" clId="{B9A1CC41-973B-414B-B4B5-2641831FFD07}" dt="2022-09-10T04:00:04.770" v="45501" actId="14100"/>
          <ac:spMkLst>
            <pc:docMk/>
            <pc:sldMk cId="1245401412" sldId="326"/>
            <ac:spMk id="2" creationId="{B20157B0-A951-4569-8AD2-404C79352611}"/>
          </ac:spMkLst>
        </pc:spChg>
      </pc:sldChg>
      <pc:sldChg chg="addSp modSp add mod modAnim">
        <pc:chgData name="li bo" userId="86e360d6c7446f46" providerId="LiveId" clId="{B9A1CC41-973B-414B-B4B5-2641831FFD07}" dt="2022-09-10T04:00:34.530" v="45509"/>
        <pc:sldMkLst>
          <pc:docMk/>
          <pc:sldMk cId="4276589134" sldId="327"/>
        </pc:sldMkLst>
        <pc:spChg chg="mod">
          <ac:chgData name="li bo" userId="86e360d6c7446f46" providerId="LiveId" clId="{B9A1CC41-973B-414B-B4B5-2641831FFD07}" dt="2022-08-14T06:34:37.383" v="24504" actId="20577"/>
          <ac:spMkLst>
            <pc:docMk/>
            <pc:sldMk cId="4276589134" sldId="327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4T06:43:28.215" v="24782" actId="20577"/>
          <ac:spMkLst>
            <pc:docMk/>
            <pc:sldMk cId="4276589134" sldId="327"/>
            <ac:spMk id="3" creationId="{400792E5-9ED7-46C4-9C77-27C8DA7ECC9A}"/>
          </ac:spMkLst>
        </pc:spChg>
        <pc:spChg chg="add mod">
          <ac:chgData name="li bo" userId="86e360d6c7446f46" providerId="LiveId" clId="{B9A1CC41-973B-414B-B4B5-2641831FFD07}" dt="2022-08-14T06:40:53.371" v="24709" actId="1076"/>
          <ac:spMkLst>
            <pc:docMk/>
            <pc:sldMk cId="4276589134" sldId="327"/>
            <ac:spMk id="9" creationId="{2F6585E0-F2ED-4EF5-A4EE-32FB2A8F4A12}"/>
          </ac:spMkLst>
        </pc:spChg>
        <pc:spChg chg="add mod">
          <ac:chgData name="li bo" userId="86e360d6c7446f46" providerId="LiveId" clId="{B9A1CC41-973B-414B-B4B5-2641831FFD07}" dt="2022-08-14T07:36:58.250" v="24836" actId="1076"/>
          <ac:spMkLst>
            <pc:docMk/>
            <pc:sldMk cId="4276589134" sldId="327"/>
            <ac:spMk id="10" creationId="{A5605296-3D77-475E-9254-85C615A24E24}"/>
          </ac:spMkLst>
        </pc:spChg>
        <pc:picChg chg="add mod">
          <ac:chgData name="li bo" userId="86e360d6c7446f46" providerId="LiveId" clId="{B9A1CC41-973B-414B-B4B5-2641831FFD07}" dt="2022-08-14T06:43:36.262" v="24784" actId="1076"/>
          <ac:picMkLst>
            <pc:docMk/>
            <pc:sldMk cId="4276589134" sldId="327"/>
            <ac:picMk id="4" creationId="{E1686640-89A7-4ECE-BCDF-0740C8D71119}"/>
          </ac:picMkLst>
        </pc:picChg>
        <pc:picChg chg="add mod">
          <ac:chgData name="li bo" userId="86e360d6c7446f46" providerId="LiveId" clId="{B9A1CC41-973B-414B-B4B5-2641831FFD07}" dt="2022-08-14T06:43:36.262" v="24784" actId="1076"/>
          <ac:picMkLst>
            <pc:docMk/>
            <pc:sldMk cId="4276589134" sldId="327"/>
            <ac:picMk id="5" creationId="{6A9377E1-8075-4185-9D6D-AC1726A1D55A}"/>
          </ac:picMkLst>
        </pc:picChg>
        <pc:picChg chg="add mod">
          <ac:chgData name="li bo" userId="86e360d6c7446f46" providerId="LiveId" clId="{B9A1CC41-973B-414B-B4B5-2641831FFD07}" dt="2022-08-14T06:43:36.262" v="24784" actId="1076"/>
          <ac:picMkLst>
            <pc:docMk/>
            <pc:sldMk cId="4276589134" sldId="327"/>
            <ac:picMk id="6" creationId="{BEE60E4E-D80F-458E-AE2B-83A47FCB74C8}"/>
          </ac:picMkLst>
        </pc:picChg>
        <pc:picChg chg="add mod modCrop">
          <ac:chgData name="li bo" userId="86e360d6c7446f46" providerId="LiveId" clId="{B9A1CC41-973B-414B-B4B5-2641831FFD07}" dt="2022-08-14T06:43:48.349" v="24786" actId="1076"/>
          <ac:picMkLst>
            <pc:docMk/>
            <pc:sldMk cId="4276589134" sldId="327"/>
            <ac:picMk id="7" creationId="{06E1436D-720B-49F2-B1EE-036BEC9D65B4}"/>
          </ac:picMkLst>
        </pc:picChg>
        <pc:picChg chg="add mod modCrop">
          <ac:chgData name="li bo" userId="86e360d6c7446f46" providerId="LiveId" clId="{B9A1CC41-973B-414B-B4B5-2641831FFD07}" dt="2022-08-14T06:43:48.349" v="24786" actId="1076"/>
          <ac:picMkLst>
            <pc:docMk/>
            <pc:sldMk cId="4276589134" sldId="327"/>
            <ac:picMk id="8" creationId="{4A366174-6DF2-4BF5-8A1F-5D8909F895B3}"/>
          </ac:picMkLst>
        </pc:picChg>
        <pc:picChg chg="add mod">
          <ac:chgData name="li bo" userId="86e360d6c7446f46" providerId="LiveId" clId="{B9A1CC41-973B-414B-B4B5-2641831FFD07}" dt="2022-08-14T07:37:01.091" v="24837" actId="1076"/>
          <ac:picMkLst>
            <pc:docMk/>
            <pc:sldMk cId="4276589134" sldId="327"/>
            <ac:picMk id="11" creationId="{CE610163-0D10-4BE0-9974-4ADC62405F14}"/>
          </ac:picMkLst>
        </pc:picChg>
      </pc:sldChg>
      <pc:sldChg chg="modSp add mod ord modAnim">
        <pc:chgData name="li bo" userId="86e360d6c7446f46" providerId="LiveId" clId="{B9A1CC41-973B-414B-B4B5-2641831FFD07}" dt="2022-09-13T03:12:10.556" v="45946" actId="20577"/>
        <pc:sldMkLst>
          <pc:docMk/>
          <pc:sldMk cId="1207668178" sldId="328"/>
        </pc:sldMkLst>
        <pc:spChg chg="mod">
          <ac:chgData name="li bo" userId="86e360d6c7446f46" providerId="LiveId" clId="{B9A1CC41-973B-414B-B4B5-2641831FFD07}" dt="2022-08-15T09:53:08.224" v="40466" actId="20577"/>
          <ac:spMkLst>
            <pc:docMk/>
            <pc:sldMk cId="1207668178" sldId="328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9-13T03:12:10.556" v="45946" actId="20577"/>
          <ac:spMkLst>
            <pc:docMk/>
            <pc:sldMk cId="1207668178" sldId="328"/>
            <ac:spMk id="3" creationId="{400792E5-9ED7-46C4-9C77-27C8DA7ECC9A}"/>
          </ac:spMkLst>
        </pc:spChg>
      </pc:sldChg>
      <pc:sldChg chg="addSp delSp modSp add mod modAnim">
        <pc:chgData name="li bo" userId="86e360d6c7446f46" providerId="LiveId" clId="{B9A1CC41-973B-414B-B4B5-2641831FFD07}" dt="2022-09-10T04:01:24.698" v="45517"/>
        <pc:sldMkLst>
          <pc:docMk/>
          <pc:sldMk cId="770949295" sldId="329"/>
        </pc:sldMkLst>
        <pc:spChg chg="mod">
          <ac:chgData name="li bo" userId="86e360d6c7446f46" providerId="LiveId" clId="{B9A1CC41-973B-414B-B4B5-2641831FFD07}" dt="2022-08-14T08:22:45.735" v="25726" actId="20577"/>
          <ac:spMkLst>
            <pc:docMk/>
            <pc:sldMk cId="770949295" sldId="329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4T14:42:38.971" v="31247" actId="14100"/>
          <ac:spMkLst>
            <pc:docMk/>
            <pc:sldMk cId="770949295" sldId="329"/>
            <ac:spMk id="3" creationId="{400792E5-9ED7-46C4-9C77-27C8DA7ECC9A}"/>
          </ac:spMkLst>
        </pc:spChg>
        <pc:grpChg chg="add mod">
          <ac:chgData name="li bo" userId="86e360d6c7446f46" providerId="LiveId" clId="{B9A1CC41-973B-414B-B4B5-2641831FFD07}" dt="2022-08-14T08:29:14.697" v="26055" actId="1076"/>
          <ac:grpSpMkLst>
            <pc:docMk/>
            <pc:sldMk cId="770949295" sldId="329"/>
            <ac:grpSpMk id="33" creationId="{090FF582-635E-4116-8315-912B82EA0D7D}"/>
          </ac:grpSpMkLst>
        </pc:grpChg>
        <pc:picChg chg="add mod">
          <ac:chgData name="li bo" userId="86e360d6c7446f46" providerId="LiveId" clId="{B9A1CC41-973B-414B-B4B5-2641831FFD07}" dt="2022-08-14T14:42:28.142" v="31244" actId="1076"/>
          <ac:picMkLst>
            <pc:docMk/>
            <pc:sldMk cId="770949295" sldId="329"/>
            <ac:picMk id="4" creationId="{054F52F3-0515-4919-AA4A-5EB7A2355374}"/>
          </ac:picMkLst>
        </pc:picChg>
        <pc:picChg chg="del mod">
          <ac:chgData name="li bo" userId="86e360d6c7446f46" providerId="LiveId" clId="{B9A1CC41-973B-414B-B4B5-2641831FFD07}" dt="2022-08-14T07:37:32.177" v="24849" actId="478"/>
          <ac:picMkLst>
            <pc:docMk/>
            <pc:sldMk cId="770949295" sldId="329"/>
            <ac:picMk id="6" creationId="{F27EC2D5-3D74-4522-9505-A6EED8841491}"/>
          </ac:picMkLst>
        </pc:picChg>
        <pc:picChg chg="add del mod ord">
          <ac:chgData name="li bo" userId="86e360d6c7446f46" providerId="LiveId" clId="{B9A1CC41-973B-414B-B4B5-2641831FFD07}" dt="2022-08-14T08:21:10.670" v="25636" actId="478"/>
          <ac:picMkLst>
            <pc:docMk/>
            <pc:sldMk cId="770949295" sldId="329"/>
            <ac:picMk id="8" creationId="{BFA00373-DC1F-449D-AD1D-E3FF083C6D73}"/>
          </ac:picMkLst>
        </pc:picChg>
        <pc:picChg chg="add del mod ord">
          <ac:chgData name="li bo" userId="86e360d6c7446f46" providerId="LiveId" clId="{B9A1CC41-973B-414B-B4B5-2641831FFD07}" dt="2022-08-14T08:00:47.824" v="25013"/>
          <ac:picMkLst>
            <pc:docMk/>
            <pc:sldMk cId="770949295" sldId="329"/>
            <ac:picMk id="10" creationId="{146E0F17-6F41-4E11-A14A-DFE45C7D4496}"/>
          </ac:picMkLst>
        </pc:picChg>
        <pc:picChg chg="del mod ord">
          <ac:chgData name="li bo" userId="86e360d6c7446f46" providerId="LiveId" clId="{B9A1CC41-973B-414B-B4B5-2641831FFD07}" dt="2022-08-14T08:00:47.255" v="24997"/>
          <ac:picMkLst>
            <pc:docMk/>
            <pc:sldMk cId="770949295" sldId="329"/>
            <ac:picMk id="12" creationId="{2845765A-29A5-4FE6-BCBE-E82C21AA5B3D}"/>
          </ac:picMkLst>
        </pc:picChg>
        <pc:picChg chg="add mod">
          <ac:chgData name="li bo" userId="86e360d6c7446f46" providerId="LiveId" clId="{B9A1CC41-973B-414B-B4B5-2641831FFD07}" dt="2022-08-14T08:29:10.530" v="26054" actId="164"/>
          <ac:picMkLst>
            <pc:docMk/>
            <pc:sldMk cId="770949295" sldId="329"/>
            <ac:picMk id="13" creationId="{1FCA9009-1DDA-4FA9-AF91-26726B1F8775}"/>
          </ac:picMkLst>
        </pc:picChg>
        <pc:picChg chg="del mod ord">
          <ac:chgData name="li bo" userId="86e360d6c7446f46" providerId="LiveId" clId="{B9A1CC41-973B-414B-B4B5-2641831FFD07}" dt="2022-08-14T08:01:44.194" v="25065"/>
          <ac:picMkLst>
            <pc:docMk/>
            <pc:sldMk cId="770949295" sldId="329"/>
            <ac:picMk id="15" creationId="{42D34052-5C5C-4155-A950-6D8B3B77AA05}"/>
          </ac:picMkLst>
        </pc:picChg>
        <pc:picChg chg="add del mod">
          <ac:chgData name="li bo" userId="86e360d6c7446f46" providerId="LiveId" clId="{B9A1CC41-973B-414B-B4B5-2641831FFD07}" dt="2022-08-14T08:01:42.122" v="25046"/>
          <ac:picMkLst>
            <pc:docMk/>
            <pc:sldMk cId="770949295" sldId="329"/>
            <ac:picMk id="16" creationId="{FE6D32B9-182C-43A6-AC82-FD7695E19265}"/>
          </ac:picMkLst>
        </pc:picChg>
        <pc:picChg chg="add mod">
          <ac:chgData name="li bo" userId="86e360d6c7446f46" providerId="LiveId" clId="{B9A1CC41-973B-414B-B4B5-2641831FFD07}" dt="2022-08-14T08:29:10.530" v="26054" actId="164"/>
          <ac:picMkLst>
            <pc:docMk/>
            <pc:sldMk cId="770949295" sldId="329"/>
            <ac:picMk id="17" creationId="{269794E6-3923-4F0A-A715-48D1C7C5E526}"/>
          </ac:picMkLst>
        </pc:picChg>
        <pc:picChg chg="del mod">
          <ac:chgData name="li bo" userId="86e360d6c7446f46" providerId="LiveId" clId="{B9A1CC41-973B-414B-B4B5-2641831FFD07}" dt="2022-08-14T08:02:49.150" v="25095" actId="478"/>
          <ac:picMkLst>
            <pc:docMk/>
            <pc:sldMk cId="770949295" sldId="329"/>
            <ac:picMk id="19" creationId="{94561E4F-F64D-419B-93DA-638C9BF55872}"/>
          </ac:picMkLst>
        </pc:picChg>
        <pc:picChg chg="mod ord">
          <ac:chgData name="li bo" userId="86e360d6c7446f46" providerId="LiveId" clId="{B9A1CC41-973B-414B-B4B5-2641831FFD07}" dt="2022-08-14T08:29:10.530" v="26054" actId="164"/>
          <ac:picMkLst>
            <pc:docMk/>
            <pc:sldMk cId="770949295" sldId="329"/>
            <ac:picMk id="21" creationId="{AE2AE225-3B50-4158-92F4-2374287492E0}"/>
          </ac:picMkLst>
        </pc:picChg>
        <pc:picChg chg="add del mod">
          <ac:chgData name="li bo" userId="86e360d6c7446f46" providerId="LiveId" clId="{B9A1CC41-973B-414B-B4B5-2641831FFD07}" dt="2022-08-14T08:03:09.040" v="25118" actId="478"/>
          <ac:picMkLst>
            <pc:docMk/>
            <pc:sldMk cId="770949295" sldId="329"/>
            <ac:picMk id="22" creationId="{904D7B67-48CE-4C32-B2EA-8B27ACF40731}"/>
          </ac:picMkLst>
        </pc:picChg>
        <pc:picChg chg="mod ord">
          <ac:chgData name="li bo" userId="86e360d6c7446f46" providerId="LiveId" clId="{B9A1CC41-973B-414B-B4B5-2641831FFD07}" dt="2022-08-14T08:29:10.530" v="26054" actId="164"/>
          <ac:picMkLst>
            <pc:docMk/>
            <pc:sldMk cId="770949295" sldId="329"/>
            <ac:picMk id="24" creationId="{4FA2FE50-FAA0-45D2-A714-8BCCB68ED6D0}"/>
          </ac:picMkLst>
        </pc:picChg>
        <pc:picChg chg="del mod ord">
          <ac:chgData name="li bo" userId="86e360d6c7446f46" providerId="LiveId" clId="{B9A1CC41-973B-414B-B4B5-2641831FFD07}" dt="2022-08-14T08:22:08.900" v="25700" actId="478"/>
          <ac:picMkLst>
            <pc:docMk/>
            <pc:sldMk cId="770949295" sldId="329"/>
            <ac:picMk id="26" creationId="{E149E099-F220-46B6-A673-8ECFA9A67FAE}"/>
          </ac:picMkLst>
        </pc:picChg>
        <pc:picChg chg="del mod ord">
          <ac:chgData name="li bo" userId="86e360d6c7446f46" providerId="LiveId" clId="{B9A1CC41-973B-414B-B4B5-2641831FFD07}" dt="2022-08-14T08:26:28.046" v="25949" actId="478"/>
          <ac:picMkLst>
            <pc:docMk/>
            <pc:sldMk cId="770949295" sldId="329"/>
            <ac:picMk id="28" creationId="{618F6BDD-6393-4788-9310-27C626D43CB9}"/>
          </ac:picMkLst>
        </pc:picChg>
        <pc:picChg chg="add del mod">
          <ac:chgData name="li bo" userId="86e360d6c7446f46" providerId="LiveId" clId="{B9A1CC41-973B-414B-B4B5-2641831FFD07}" dt="2022-08-14T08:32:21.508" v="26079" actId="21"/>
          <ac:picMkLst>
            <pc:docMk/>
            <pc:sldMk cId="770949295" sldId="329"/>
            <ac:picMk id="30" creationId="{4BAD76AF-0620-4244-BAFA-2FA52CBDE415}"/>
          </ac:picMkLst>
        </pc:picChg>
        <pc:picChg chg="del mod ord">
          <ac:chgData name="li bo" userId="86e360d6c7446f46" providerId="LiveId" clId="{B9A1CC41-973B-414B-B4B5-2641831FFD07}" dt="2022-08-14T08:33:14.190" v="26108" actId="478"/>
          <ac:picMkLst>
            <pc:docMk/>
            <pc:sldMk cId="770949295" sldId="329"/>
            <ac:picMk id="32" creationId="{449B4C45-6806-4A25-A0BD-A3C62D716F90}"/>
          </ac:picMkLst>
        </pc:picChg>
        <pc:picChg chg="del mod ord">
          <ac:chgData name="li bo" userId="86e360d6c7446f46" providerId="LiveId" clId="{B9A1CC41-973B-414B-B4B5-2641831FFD07}" dt="2022-08-14T08:48:42.745" v="26516" actId="478"/>
          <ac:picMkLst>
            <pc:docMk/>
            <pc:sldMk cId="770949295" sldId="329"/>
            <ac:picMk id="35" creationId="{1413C67E-1236-4D14-B450-B3AA3D9EBF47}"/>
          </ac:picMkLst>
        </pc:picChg>
        <pc:picChg chg="del mod ord">
          <ac:chgData name="li bo" userId="86e360d6c7446f46" providerId="LiveId" clId="{B9A1CC41-973B-414B-B4B5-2641831FFD07}" dt="2022-08-14T08:49:06.891" v="26531" actId="478"/>
          <ac:picMkLst>
            <pc:docMk/>
            <pc:sldMk cId="770949295" sldId="329"/>
            <ac:picMk id="37" creationId="{1320A6DF-5215-4FE6-8EE8-B7BB7CF63E15}"/>
          </ac:picMkLst>
        </pc:picChg>
        <pc:picChg chg="del mod ord">
          <ac:chgData name="li bo" userId="86e360d6c7446f46" providerId="LiveId" clId="{B9A1CC41-973B-414B-B4B5-2641831FFD07}" dt="2022-08-14T08:53:02.695" v="26553" actId="478"/>
          <ac:picMkLst>
            <pc:docMk/>
            <pc:sldMk cId="770949295" sldId="329"/>
            <ac:picMk id="39" creationId="{6E32FF55-DA11-42E2-852C-1981CDEFCCE9}"/>
          </ac:picMkLst>
        </pc:picChg>
        <pc:picChg chg="del mod ord">
          <ac:chgData name="li bo" userId="86e360d6c7446f46" providerId="LiveId" clId="{B9A1CC41-973B-414B-B4B5-2641831FFD07}" dt="2022-08-14T08:54:12.417" v="26569" actId="478"/>
          <ac:picMkLst>
            <pc:docMk/>
            <pc:sldMk cId="770949295" sldId="329"/>
            <ac:picMk id="41" creationId="{7406542F-B975-4AE8-AC98-6FE3ED36BDAD}"/>
          </ac:picMkLst>
        </pc:picChg>
        <pc:picChg chg="del mod ord">
          <ac:chgData name="li bo" userId="86e360d6c7446f46" providerId="LiveId" clId="{B9A1CC41-973B-414B-B4B5-2641831FFD07}" dt="2022-08-14T08:54:47.783" v="26584" actId="478"/>
          <ac:picMkLst>
            <pc:docMk/>
            <pc:sldMk cId="770949295" sldId="329"/>
            <ac:picMk id="43" creationId="{7552B969-E066-495A-BD85-305E311E5150}"/>
          </ac:picMkLst>
        </pc:picChg>
        <pc:picChg chg="del mod ord">
          <ac:chgData name="li bo" userId="86e360d6c7446f46" providerId="LiveId" clId="{B9A1CC41-973B-414B-B4B5-2641831FFD07}" dt="2022-08-14T10:45:07.593" v="28169" actId="478"/>
          <ac:picMkLst>
            <pc:docMk/>
            <pc:sldMk cId="770949295" sldId="329"/>
            <ac:picMk id="45" creationId="{B0662DB7-7218-4543-B22D-207078881031}"/>
          </ac:picMkLst>
        </pc:picChg>
        <pc:picChg chg="mod ord">
          <ac:chgData name="li bo" userId="86e360d6c7446f46" providerId="LiveId" clId="{B9A1CC41-973B-414B-B4B5-2641831FFD07}" dt="2022-08-14T14:42:28.142" v="31244" actId="1076"/>
          <ac:picMkLst>
            <pc:docMk/>
            <pc:sldMk cId="770949295" sldId="329"/>
            <ac:picMk id="47" creationId="{A296A952-33E3-416C-ABF4-DC33210BB939}"/>
          </ac:picMkLst>
        </pc:picChg>
      </pc:sldChg>
      <pc:sldChg chg="addSp delSp modSp add mod modAnim">
        <pc:chgData name="li bo" userId="86e360d6c7446f46" providerId="LiveId" clId="{B9A1CC41-973B-414B-B4B5-2641831FFD07}" dt="2022-09-10T04:02:31.900" v="45528"/>
        <pc:sldMkLst>
          <pc:docMk/>
          <pc:sldMk cId="186412866" sldId="330"/>
        </pc:sldMkLst>
        <pc:spChg chg="mod">
          <ac:chgData name="li bo" userId="86e360d6c7446f46" providerId="LiveId" clId="{B9A1CC41-973B-414B-B4B5-2641831FFD07}" dt="2022-08-14T08:31:47.959" v="26071"/>
          <ac:spMkLst>
            <pc:docMk/>
            <pc:sldMk cId="186412866" sldId="330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9-10T04:02:10.857" v="45524" actId="20577"/>
          <ac:spMkLst>
            <pc:docMk/>
            <pc:sldMk cId="186412866" sldId="330"/>
            <ac:spMk id="3" creationId="{400792E5-9ED7-46C4-9C77-27C8DA7ECC9A}"/>
          </ac:spMkLst>
        </pc:spChg>
        <pc:picChg chg="add mod">
          <ac:chgData name="li bo" userId="86e360d6c7446f46" providerId="LiveId" clId="{B9A1CC41-973B-414B-B4B5-2641831FFD07}" dt="2022-08-14T08:32:16.575" v="26077" actId="1076"/>
          <ac:picMkLst>
            <pc:docMk/>
            <pc:sldMk cId="186412866" sldId="330"/>
            <ac:picMk id="4" creationId="{1E2537E1-71F5-40CF-B91C-62FD96E7D3D3}"/>
          </ac:picMkLst>
        </pc:picChg>
        <pc:picChg chg="add del mod">
          <ac:chgData name="li bo" userId="86e360d6c7446f46" providerId="LiveId" clId="{B9A1CC41-973B-414B-B4B5-2641831FFD07}" dt="2022-08-14T10:45:33.753" v="28184" actId="478"/>
          <ac:picMkLst>
            <pc:docMk/>
            <pc:sldMk cId="186412866" sldId="330"/>
            <ac:picMk id="5" creationId="{476F8622-188D-4D6B-801D-36E33BA275DA}"/>
          </ac:picMkLst>
        </pc:picChg>
        <pc:picChg chg="add mod">
          <ac:chgData name="li bo" userId="86e360d6c7446f46" providerId="LiveId" clId="{B9A1CC41-973B-414B-B4B5-2641831FFD07}" dt="2022-09-10T04:02:07.899" v="45522" actId="1076"/>
          <ac:picMkLst>
            <pc:docMk/>
            <pc:sldMk cId="186412866" sldId="330"/>
            <ac:picMk id="6" creationId="{221646BA-169F-42B2-A4B8-694BF76F61A5}"/>
          </ac:picMkLst>
        </pc:picChg>
        <pc:picChg chg="mod ord">
          <ac:chgData name="li bo" userId="86e360d6c7446f46" providerId="LiveId" clId="{B9A1CC41-973B-414B-B4B5-2641831FFD07}" dt="2022-08-14T10:45:33.753" v="28186" actId="962"/>
          <ac:picMkLst>
            <pc:docMk/>
            <pc:sldMk cId="186412866" sldId="330"/>
            <ac:picMk id="8" creationId="{00CF8AD2-E9FD-4F2B-A314-255A5630D87F}"/>
          </ac:picMkLst>
        </pc:picChg>
      </pc:sldChg>
      <pc:sldChg chg="addSp delSp modSp add mod modAnim">
        <pc:chgData name="li bo" userId="86e360d6c7446f46" providerId="LiveId" clId="{B9A1CC41-973B-414B-B4B5-2641831FFD07}" dt="2022-09-10T04:03:00.351" v="45531"/>
        <pc:sldMkLst>
          <pc:docMk/>
          <pc:sldMk cId="2865509858" sldId="331"/>
        </pc:sldMkLst>
        <pc:spChg chg="mod">
          <ac:chgData name="li bo" userId="86e360d6c7446f46" providerId="LiveId" clId="{B9A1CC41-973B-414B-B4B5-2641831FFD07}" dt="2022-08-14T10:06:48.357" v="27279" actId="20577"/>
          <ac:spMkLst>
            <pc:docMk/>
            <pc:sldMk cId="2865509858" sldId="331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02:08:28.824" v="34123" actId="20577"/>
          <ac:spMkLst>
            <pc:docMk/>
            <pc:sldMk cId="2865509858" sldId="331"/>
            <ac:spMk id="3" creationId="{400792E5-9ED7-46C4-9C77-27C8DA7ECC9A}"/>
          </ac:spMkLst>
        </pc:spChg>
        <pc:grpChg chg="add mod">
          <ac:chgData name="li bo" userId="86e360d6c7446f46" providerId="LiveId" clId="{B9A1CC41-973B-414B-B4B5-2641831FFD07}" dt="2022-08-14T10:29:24.998" v="28028" actId="1076"/>
          <ac:grpSpMkLst>
            <pc:docMk/>
            <pc:sldMk cId="2865509858" sldId="331"/>
            <ac:grpSpMk id="8" creationId="{7C1DC31F-2BBC-498A-BCF2-4D23EA629EB1}"/>
          </ac:grpSpMkLst>
        </pc:grpChg>
        <pc:picChg chg="add del mod">
          <ac:chgData name="li bo" userId="86e360d6c7446f46" providerId="LiveId" clId="{B9A1CC41-973B-414B-B4B5-2641831FFD07}" dt="2022-08-14T08:51:47.498" v="26540" actId="478"/>
          <ac:picMkLst>
            <pc:docMk/>
            <pc:sldMk cId="2865509858" sldId="331"/>
            <ac:picMk id="5" creationId="{F0FEF22B-AFA9-4F0E-B2A8-1F79CCB04388}"/>
          </ac:picMkLst>
        </pc:picChg>
        <pc:picChg chg="add mod">
          <ac:chgData name="li bo" userId="86e360d6c7446f46" providerId="LiveId" clId="{B9A1CC41-973B-414B-B4B5-2641831FFD07}" dt="2022-08-15T04:03:00.997" v="36158" actId="14100"/>
          <ac:picMkLst>
            <pc:docMk/>
            <pc:sldMk cId="2865509858" sldId="331"/>
            <ac:picMk id="7" creationId="{0D763661-C25D-4DAA-9598-FFEAD0D0A727}"/>
          </ac:picMkLst>
        </pc:picChg>
        <pc:picChg chg="add mod">
          <ac:chgData name="li bo" userId="86e360d6c7446f46" providerId="LiveId" clId="{B9A1CC41-973B-414B-B4B5-2641831FFD07}" dt="2022-08-14T10:29:24.998" v="28028" actId="1076"/>
          <ac:picMkLst>
            <pc:docMk/>
            <pc:sldMk cId="2865509858" sldId="331"/>
            <ac:picMk id="1026" creationId="{5330F86E-0FCE-48FB-8BF0-395A40FF755C}"/>
          </ac:picMkLst>
        </pc:picChg>
      </pc:sldChg>
      <pc:sldChg chg="add del modAnim">
        <pc:chgData name="li bo" userId="86e360d6c7446f46" providerId="LiveId" clId="{B9A1CC41-973B-414B-B4B5-2641831FFD07}" dt="2022-09-10T04:03:26.074" v="45537"/>
        <pc:sldMkLst>
          <pc:docMk/>
          <pc:sldMk cId="593890268" sldId="332"/>
        </pc:sldMkLst>
        <pc:spChg chg="mod">
          <ac:chgData name="li bo" userId="86e360d6c7446f46" providerId="LiveId" clId="{B9A1CC41-973B-414B-B4B5-2641831FFD07}" dt="2022-08-14T11:57:56.689" v="28444" actId="20577"/>
          <ac:spMkLst>
            <pc:docMk/>
            <pc:sldMk cId="593890268" sldId="332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02:09:13.691" v="34139" actId="20577"/>
          <ac:spMkLst>
            <pc:docMk/>
            <pc:sldMk cId="593890268" sldId="332"/>
            <ac:spMk id="3" creationId="{400792E5-9ED7-46C4-9C77-27C8DA7ECC9A}"/>
          </ac:spMkLst>
        </pc:spChg>
        <pc:spChg chg="add mod">
          <ac:chgData name="li bo" userId="86e360d6c7446f46" providerId="LiveId" clId="{B9A1CC41-973B-414B-B4B5-2641831FFD07}" dt="2022-08-14T10:21:01.613" v="27797" actId="1076"/>
          <ac:spMkLst>
            <pc:docMk/>
            <pc:sldMk cId="593890268" sldId="332"/>
            <ac:spMk id="6" creationId="{6765E396-9201-4695-AE7A-2B0E8975D12E}"/>
          </ac:spMkLst>
        </pc:spChg>
        <pc:grpChg chg="add mod">
          <ac:chgData name="li bo" userId="86e360d6c7446f46" providerId="LiveId" clId="{B9A1CC41-973B-414B-B4B5-2641831FFD07}" dt="2022-08-14T10:27:56.342" v="27979" actId="164"/>
          <ac:grpSpMkLst>
            <pc:docMk/>
            <pc:sldMk cId="593890268" sldId="332"/>
            <ac:grpSpMk id="14" creationId="{802C418C-3FBD-4926-B3EF-2F00E2914761}"/>
          </ac:grpSpMkLst>
        </pc:grpChg>
        <pc:picChg chg="add mod">
          <ac:chgData name="li bo" userId="86e360d6c7446f46" providerId="LiveId" clId="{B9A1CC41-973B-414B-B4B5-2641831FFD07}" dt="2022-08-14T10:27:56.342" v="27979" actId="164"/>
          <ac:picMkLst>
            <pc:docMk/>
            <pc:sldMk cId="593890268" sldId="332"/>
            <ac:picMk id="4" creationId="{A0B41309-D9C4-494F-A0CA-B12C43963EC4}"/>
          </ac:picMkLst>
        </pc:picChg>
        <pc:picChg chg="add del mod">
          <ac:chgData name="li bo" userId="86e360d6c7446f46" providerId="LiveId" clId="{B9A1CC41-973B-414B-B4B5-2641831FFD07}" dt="2022-08-14T10:17:50.191" v="27744" actId="1076"/>
          <ac:picMkLst>
            <pc:docMk/>
            <pc:sldMk cId="593890268" sldId="332"/>
            <ac:picMk id="5" creationId="{FFDC3196-76E5-49E5-AB35-065EF09591A9}"/>
          </ac:picMkLst>
        </pc:picChg>
        <pc:picChg chg="del mod">
          <ac:chgData name="li bo" userId="86e360d6c7446f46" providerId="LiveId" clId="{B9A1CC41-973B-414B-B4B5-2641831FFD07}" dt="2022-08-14T10:23:28.113" v="27902" actId="478"/>
          <ac:picMkLst>
            <pc:docMk/>
            <pc:sldMk cId="593890268" sldId="332"/>
            <ac:picMk id="8" creationId="{8E3E3451-543B-420D-BCB3-E03C8E8327F0}"/>
          </ac:picMkLst>
        </pc:picChg>
        <pc:picChg chg="del mod ord">
          <ac:chgData name="li bo" userId="86e360d6c7446f46" providerId="LiveId" clId="{B9A1CC41-973B-414B-B4B5-2641831FFD07}" dt="2022-08-14T12:37:11.141" v="28980" actId="478"/>
          <ac:picMkLst>
            <pc:docMk/>
            <pc:sldMk cId="593890268" sldId="332"/>
            <ac:picMk id="10" creationId="{CB2742E6-5530-4843-96D8-3CD5DF1224E7}"/>
          </ac:picMkLst>
        </pc:picChg>
        <pc:picChg chg="add del mod">
          <ac:chgData name="li bo" userId="86e360d6c7446f46" providerId="LiveId" clId="{B9A1CC41-973B-414B-B4B5-2641831FFD07}" dt="2022-08-14T10:27:47.283" v="27974" actId="478"/>
          <ac:picMkLst>
            <pc:docMk/>
            <pc:sldMk cId="593890268" sldId="332"/>
            <ac:picMk id="11" creationId="{4B0797F2-34A6-4E5B-BAE7-C256D74A82F3}"/>
          </ac:picMkLst>
        </pc:picChg>
        <pc:picChg chg="mod ord">
          <ac:chgData name="li bo" userId="86e360d6c7446f46" providerId="LiveId" clId="{B9A1CC41-973B-414B-B4B5-2641831FFD07}" dt="2022-08-14T10:27:56.342" v="27979" actId="164"/>
          <ac:picMkLst>
            <pc:docMk/>
            <pc:sldMk cId="593890268" sldId="332"/>
            <ac:picMk id="13" creationId="{F708DFC1-75A7-4946-A2ED-3554A2A57CE5}"/>
          </ac:picMkLst>
        </pc:picChg>
        <pc:picChg chg="mod ord">
          <ac:chgData name="li bo" userId="86e360d6c7446f46" providerId="LiveId" clId="{B9A1CC41-973B-414B-B4B5-2641831FFD07}" dt="2022-08-14T12:37:11.156" v="28982" actId="962"/>
          <ac:picMkLst>
            <pc:docMk/>
            <pc:sldMk cId="593890268" sldId="332"/>
            <ac:picMk id="16" creationId="{745849D8-FF40-42F1-9CEA-8655B82F1A58}"/>
          </ac:picMkLst>
        </pc:picChg>
      </pc:sldChg>
      <pc:sldChg chg="addSp delSp modSp add mod modAnim modNotesTx">
        <pc:chgData name="li bo" userId="86e360d6c7446f46" providerId="LiveId" clId="{B9A1CC41-973B-414B-B4B5-2641831FFD07}" dt="2022-09-10T04:08:01.248" v="45555"/>
        <pc:sldMkLst>
          <pc:docMk/>
          <pc:sldMk cId="699966809" sldId="333"/>
        </pc:sldMkLst>
        <pc:spChg chg="mod">
          <ac:chgData name="li bo" userId="86e360d6c7446f46" providerId="LiveId" clId="{B9A1CC41-973B-414B-B4B5-2641831FFD07}" dt="2022-08-14T11:58:08.515" v="28448" actId="20577"/>
          <ac:spMkLst>
            <pc:docMk/>
            <pc:sldMk cId="699966809" sldId="333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9-10T04:07:19.531" v="45551" actId="114"/>
          <ac:spMkLst>
            <pc:docMk/>
            <pc:sldMk cId="699966809" sldId="333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4T11:59:35.145" v="28455" actId="478"/>
          <ac:spMkLst>
            <pc:docMk/>
            <pc:sldMk cId="699966809" sldId="333"/>
            <ac:spMk id="17" creationId="{F407CA64-DD71-4BCF-A61E-C6A1B4536440}"/>
          </ac:spMkLst>
        </pc:spChg>
        <pc:spChg chg="add del mod">
          <ac:chgData name="li bo" userId="86e360d6c7446f46" providerId="LiveId" clId="{B9A1CC41-973B-414B-B4B5-2641831FFD07}" dt="2022-08-14T12:00:32.316" v="28463" actId="478"/>
          <ac:spMkLst>
            <pc:docMk/>
            <pc:sldMk cId="699966809" sldId="333"/>
            <ac:spMk id="18" creationId="{B355BA29-DC49-4263-BA0F-74DD9B13A71F}"/>
          </ac:spMkLst>
        </pc:spChg>
        <pc:picChg chg="del mod">
          <ac:chgData name="li bo" userId="86e360d6c7446f46" providerId="LiveId" clId="{B9A1CC41-973B-414B-B4B5-2641831FFD07}" dt="2022-08-14T10:41:23.371" v="28107" actId="478"/>
          <ac:picMkLst>
            <pc:docMk/>
            <pc:sldMk cId="699966809" sldId="333"/>
            <ac:picMk id="5" creationId="{62E6E0FC-E454-467A-BDA2-0512A5F0D621}"/>
          </ac:picMkLst>
        </pc:picChg>
        <pc:picChg chg="del mod ord">
          <ac:chgData name="li bo" userId="86e360d6c7446f46" providerId="LiveId" clId="{B9A1CC41-973B-414B-B4B5-2641831FFD07}" dt="2022-08-14T11:53:12.846" v="28345" actId="478"/>
          <ac:picMkLst>
            <pc:docMk/>
            <pc:sldMk cId="699966809" sldId="333"/>
            <ac:picMk id="7" creationId="{4307D138-827F-468A-95D9-2A451E2537AB}"/>
          </ac:picMkLst>
        </pc:picChg>
        <pc:picChg chg="add del mod">
          <ac:chgData name="li bo" userId="86e360d6c7446f46" providerId="LiveId" clId="{B9A1CC41-973B-414B-B4B5-2641831FFD07}" dt="2022-08-14T12:37:20.405" v="28984" actId="478"/>
          <ac:picMkLst>
            <pc:docMk/>
            <pc:sldMk cId="699966809" sldId="333"/>
            <ac:picMk id="8" creationId="{92CF88A5-302A-468E-AE4D-9B044E0267A0}"/>
          </ac:picMkLst>
        </pc:picChg>
        <pc:picChg chg="del mod ord">
          <ac:chgData name="li bo" userId="86e360d6c7446f46" providerId="LiveId" clId="{B9A1CC41-973B-414B-B4B5-2641831FFD07}" dt="2022-08-14T11:53:59.200" v="28360" actId="478"/>
          <ac:picMkLst>
            <pc:docMk/>
            <pc:sldMk cId="699966809" sldId="333"/>
            <ac:picMk id="10" creationId="{D66676C8-6290-40E7-88D5-E81B25D632A7}"/>
          </ac:picMkLst>
        </pc:picChg>
        <pc:picChg chg="del mod ord">
          <ac:chgData name="li bo" userId="86e360d6c7446f46" providerId="LiveId" clId="{B9A1CC41-973B-414B-B4B5-2641831FFD07}" dt="2022-08-14T11:55:04.081" v="28375" actId="478"/>
          <ac:picMkLst>
            <pc:docMk/>
            <pc:sldMk cId="699966809" sldId="333"/>
            <ac:picMk id="12" creationId="{1F29823F-E421-458C-B8D5-7D06CACA0372}"/>
          </ac:picMkLst>
        </pc:picChg>
        <pc:picChg chg="del mod ord">
          <ac:chgData name="li bo" userId="86e360d6c7446f46" providerId="LiveId" clId="{B9A1CC41-973B-414B-B4B5-2641831FFD07}" dt="2022-08-14T11:55:42.431" v="28390" actId="478"/>
          <ac:picMkLst>
            <pc:docMk/>
            <pc:sldMk cId="699966809" sldId="333"/>
            <ac:picMk id="14" creationId="{697D97B9-6EC9-4A32-9F0D-C09759416409}"/>
          </ac:picMkLst>
        </pc:picChg>
        <pc:picChg chg="mod ord">
          <ac:chgData name="li bo" userId="86e360d6c7446f46" providerId="LiveId" clId="{B9A1CC41-973B-414B-B4B5-2641831FFD07}" dt="2022-08-14T11:59:56.597" v="28459" actId="1076"/>
          <ac:picMkLst>
            <pc:docMk/>
            <pc:sldMk cId="699966809" sldId="333"/>
            <ac:picMk id="16" creationId="{8CD58698-702B-458C-AAA4-C48C6392F132}"/>
          </ac:picMkLst>
        </pc:picChg>
        <pc:picChg chg="add mod">
          <ac:chgData name="li bo" userId="86e360d6c7446f46" providerId="LiveId" clId="{B9A1CC41-973B-414B-B4B5-2641831FFD07}" dt="2022-08-14T12:37:24.661" v="28986" actId="1076"/>
          <ac:picMkLst>
            <pc:docMk/>
            <pc:sldMk cId="699966809" sldId="333"/>
            <ac:picMk id="19" creationId="{34FE53D3-D059-4672-80BD-4E315E8DDD2D}"/>
          </ac:picMkLst>
        </pc:picChg>
      </pc:sldChg>
      <pc:sldChg chg="addSp delSp modSp add mod modAnim modNotesTx">
        <pc:chgData name="li bo" userId="86e360d6c7446f46" providerId="LiveId" clId="{B9A1CC41-973B-414B-B4B5-2641831FFD07}" dt="2022-09-10T04:08:49.882" v="45560"/>
        <pc:sldMkLst>
          <pc:docMk/>
          <pc:sldMk cId="1235545175" sldId="334"/>
        </pc:sldMkLst>
        <pc:spChg chg="mod">
          <ac:chgData name="li bo" userId="86e360d6c7446f46" providerId="LiveId" clId="{B9A1CC41-973B-414B-B4B5-2641831FFD07}" dt="2022-08-14T12:24:37.640" v="28814" actId="20577"/>
          <ac:spMkLst>
            <pc:docMk/>
            <pc:sldMk cId="1235545175" sldId="334"/>
            <ac:spMk id="2" creationId="{0C75C674-70A3-4942-B8AC-01028A4EC8A8}"/>
          </ac:spMkLst>
        </pc:spChg>
        <pc:spChg chg="add del mod">
          <ac:chgData name="li bo" userId="86e360d6c7446f46" providerId="LiveId" clId="{B9A1CC41-973B-414B-B4B5-2641831FFD07}" dt="2022-08-14T12:35:42.954" v="28954" actId="478"/>
          <ac:spMkLst>
            <pc:docMk/>
            <pc:sldMk cId="1235545175" sldId="334"/>
            <ac:spMk id="3" creationId="{400792E5-9ED7-46C4-9C77-27C8DA7ECC9A}"/>
          </ac:spMkLst>
        </pc:spChg>
        <pc:spChg chg="add mod">
          <ac:chgData name="li bo" userId="86e360d6c7446f46" providerId="LiveId" clId="{B9A1CC41-973B-414B-B4B5-2641831FFD07}" dt="2022-08-14T12:26:30.819" v="28860" actId="1076"/>
          <ac:spMkLst>
            <pc:docMk/>
            <pc:sldMk cId="1235545175" sldId="334"/>
            <ac:spMk id="7" creationId="{4C60E63D-C25A-4A61-821E-7818DFDA8C10}"/>
          </ac:spMkLst>
        </pc:spChg>
        <pc:spChg chg="add mod">
          <ac:chgData name="li bo" userId="86e360d6c7446f46" providerId="LiveId" clId="{B9A1CC41-973B-414B-B4B5-2641831FFD07}" dt="2022-08-14T12:26:30.819" v="28860" actId="1076"/>
          <ac:spMkLst>
            <pc:docMk/>
            <pc:sldMk cId="1235545175" sldId="334"/>
            <ac:spMk id="12" creationId="{5232B91B-3020-43AD-8B70-04F29AF2E177}"/>
          </ac:spMkLst>
        </pc:spChg>
        <pc:spChg chg="add del mod">
          <ac:chgData name="li bo" userId="86e360d6c7446f46" providerId="LiveId" clId="{B9A1CC41-973B-414B-B4B5-2641831FFD07}" dt="2022-08-14T12:15:24.919" v="28671" actId="478"/>
          <ac:spMkLst>
            <pc:docMk/>
            <pc:sldMk cId="1235545175" sldId="334"/>
            <ac:spMk id="27" creationId="{88A666F8-88DC-48EB-8C45-DBD36717FA56}"/>
          </ac:spMkLst>
        </pc:spChg>
        <pc:spChg chg="add del mod">
          <ac:chgData name="li bo" userId="86e360d6c7446f46" providerId="LiveId" clId="{B9A1CC41-973B-414B-B4B5-2641831FFD07}" dt="2022-08-14T12:35:45.144" v="28956" actId="478"/>
          <ac:spMkLst>
            <pc:docMk/>
            <pc:sldMk cId="1235545175" sldId="334"/>
            <ac:spMk id="62" creationId="{CAD6269B-ACC2-4FFF-A170-B80314BA12B6}"/>
          </ac:spMkLst>
        </pc:spChg>
        <pc:spChg chg="add mod">
          <ac:chgData name="li bo" userId="86e360d6c7446f46" providerId="LiveId" clId="{B9A1CC41-973B-414B-B4B5-2641831FFD07}" dt="2022-08-14T14:14:46.478" v="30346" actId="14100"/>
          <ac:spMkLst>
            <pc:docMk/>
            <pc:sldMk cId="1235545175" sldId="334"/>
            <ac:spMk id="63" creationId="{69DB0848-EEA2-4ACB-86C3-D07273A04073}"/>
          </ac:spMkLst>
        </pc:spChg>
        <pc:grpChg chg="add mod ord">
          <ac:chgData name="li bo" userId="86e360d6c7446f46" providerId="LiveId" clId="{B9A1CC41-973B-414B-B4B5-2641831FFD07}" dt="2022-08-14T12:26:19.644" v="28858" actId="164"/>
          <ac:grpSpMkLst>
            <pc:docMk/>
            <pc:sldMk cId="1235545175" sldId="334"/>
            <ac:grpSpMk id="45" creationId="{1FA27CB7-A419-42C5-A596-0237C03184DE}"/>
          </ac:grpSpMkLst>
        </pc:grpChg>
        <pc:grpChg chg="add mod ord">
          <ac:chgData name="li bo" userId="86e360d6c7446f46" providerId="LiveId" clId="{B9A1CC41-973B-414B-B4B5-2641831FFD07}" dt="2022-08-14T12:26:30.819" v="28860" actId="1076"/>
          <ac:grpSpMkLst>
            <pc:docMk/>
            <pc:sldMk cId="1235545175" sldId="334"/>
            <ac:grpSpMk id="52" creationId="{9F26747A-2DBC-491D-837C-EA69E60FB045}"/>
          </ac:grpSpMkLst>
        </pc:grpChg>
        <pc:picChg chg="add mod modCrop">
          <ac:chgData name="li bo" userId="86e360d6c7446f46" providerId="LiveId" clId="{B9A1CC41-973B-414B-B4B5-2641831FFD07}" dt="2022-08-14T12:24:01.208" v="28806" actId="164"/>
          <ac:picMkLst>
            <pc:docMk/>
            <pc:sldMk cId="1235545175" sldId="334"/>
            <ac:picMk id="4" creationId="{C889BB8B-FEEB-435F-BF20-BEEB2F9F3FC0}"/>
          </ac:picMkLst>
        </pc:picChg>
        <pc:picChg chg="del mod">
          <ac:chgData name="li bo" userId="86e360d6c7446f46" providerId="LiveId" clId="{B9A1CC41-973B-414B-B4B5-2641831FFD07}" dt="2022-08-14T12:07:44.850" v="28534" actId="478"/>
          <ac:picMkLst>
            <pc:docMk/>
            <pc:sldMk cId="1235545175" sldId="334"/>
            <ac:picMk id="6" creationId="{A5649412-EDCD-4F7E-826D-8618EEF09674}"/>
          </ac:picMkLst>
        </pc:picChg>
        <pc:picChg chg="del mod ord">
          <ac:chgData name="li bo" userId="86e360d6c7446f46" providerId="LiveId" clId="{B9A1CC41-973B-414B-B4B5-2641831FFD07}" dt="2022-08-14T12:07:58.432" v="28549" actId="478"/>
          <ac:picMkLst>
            <pc:docMk/>
            <pc:sldMk cId="1235545175" sldId="334"/>
            <ac:picMk id="9" creationId="{A22E2A7A-5B85-4D4D-95E6-7B21C9EBA8D2}"/>
          </ac:picMkLst>
        </pc:picChg>
        <pc:picChg chg="del mod ord">
          <ac:chgData name="li bo" userId="86e360d6c7446f46" providerId="LiveId" clId="{B9A1CC41-973B-414B-B4B5-2641831FFD07}" dt="2022-08-14T12:10:55.751" v="28624" actId="478"/>
          <ac:picMkLst>
            <pc:docMk/>
            <pc:sldMk cId="1235545175" sldId="334"/>
            <ac:picMk id="11" creationId="{6A6130C0-DA59-44D9-B863-63BC09392647}"/>
          </ac:picMkLst>
        </pc:picChg>
        <pc:picChg chg="add del mod">
          <ac:chgData name="li bo" userId="86e360d6c7446f46" providerId="LiveId" clId="{B9A1CC41-973B-414B-B4B5-2641831FFD07}" dt="2022-08-14T12:09:52.731" v="28578" actId="478"/>
          <ac:picMkLst>
            <pc:docMk/>
            <pc:sldMk cId="1235545175" sldId="334"/>
            <ac:picMk id="13" creationId="{6563006F-E8A4-4B30-819D-9FC104E836E2}"/>
          </ac:picMkLst>
        </pc:picChg>
        <pc:picChg chg="del mod ord">
          <ac:chgData name="li bo" userId="86e360d6c7446f46" providerId="LiveId" clId="{B9A1CC41-973B-414B-B4B5-2641831FFD07}" dt="2022-08-14T12:10:08.144" v="28592" actId="478"/>
          <ac:picMkLst>
            <pc:docMk/>
            <pc:sldMk cId="1235545175" sldId="334"/>
            <ac:picMk id="15" creationId="{AF0C92FA-6090-4356-BDE0-70CE93EA6F49}"/>
          </ac:picMkLst>
        </pc:picChg>
        <pc:picChg chg="del mod ord">
          <ac:chgData name="li bo" userId="86e360d6c7446f46" providerId="LiveId" clId="{B9A1CC41-973B-414B-B4B5-2641831FFD07}" dt="2022-08-14T12:10:23.381" v="28606" actId="478"/>
          <ac:picMkLst>
            <pc:docMk/>
            <pc:sldMk cId="1235545175" sldId="334"/>
            <ac:picMk id="17" creationId="{6529EB5C-6F28-430A-B1C7-86363D91D471}"/>
          </ac:picMkLst>
        </pc:picChg>
        <pc:picChg chg="del mod ord">
          <ac:chgData name="li bo" userId="86e360d6c7446f46" providerId="LiveId" clId="{B9A1CC41-973B-414B-B4B5-2641831FFD07}" dt="2022-08-14T12:11:12.554" v="28639" actId="478"/>
          <ac:picMkLst>
            <pc:docMk/>
            <pc:sldMk cId="1235545175" sldId="334"/>
            <ac:picMk id="19" creationId="{E6B59441-921D-4BA7-A3F3-E3856FD1AD78}"/>
          </ac:picMkLst>
        </pc:picChg>
        <pc:picChg chg="del mod ord">
          <ac:chgData name="li bo" userId="86e360d6c7446f46" providerId="LiveId" clId="{B9A1CC41-973B-414B-B4B5-2641831FFD07}" dt="2022-08-14T12:27:14.786" v="28876" actId="478"/>
          <ac:picMkLst>
            <pc:docMk/>
            <pc:sldMk cId="1235545175" sldId="334"/>
            <ac:picMk id="21" creationId="{82485C98-4652-43EC-B4B3-B521FEDF8042}"/>
          </ac:picMkLst>
        </pc:picChg>
        <pc:picChg chg="del mod ord">
          <ac:chgData name="li bo" userId="86e360d6c7446f46" providerId="LiveId" clId="{B9A1CC41-973B-414B-B4B5-2641831FFD07}" dt="2022-08-14T12:28:07.227" v="28891" actId="478"/>
          <ac:picMkLst>
            <pc:docMk/>
            <pc:sldMk cId="1235545175" sldId="334"/>
            <ac:picMk id="23" creationId="{768CE6EA-528A-4177-905C-A1F54F7AD488}"/>
          </ac:picMkLst>
        </pc:picChg>
        <pc:picChg chg="del mod">
          <ac:chgData name="li bo" userId="86e360d6c7446f46" providerId="LiveId" clId="{B9A1CC41-973B-414B-B4B5-2641831FFD07}" dt="2022-08-14T12:16:27.623" v="28692" actId="478"/>
          <ac:picMkLst>
            <pc:docMk/>
            <pc:sldMk cId="1235545175" sldId="334"/>
            <ac:picMk id="25" creationId="{DF3C4CF0-717C-4D3D-A1FD-9992CC1EBB84}"/>
          </ac:picMkLst>
        </pc:picChg>
        <pc:picChg chg="add mod">
          <ac:chgData name="li bo" userId="86e360d6c7446f46" providerId="LiveId" clId="{B9A1CC41-973B-414B-B4B5-2641831FFD07}" dt="2022-08-14T12:15:45.822" v="28680" actId="571"/>
          <ac:picMkLst>
            <pc:docMk/>
            <pc:sldMk cId="1235545175" sldId="334"/>
            <ac:picMk id="28" creationId="{D7841A41-5367-4C14-9CFD-30F7D026EB68}"/>
          </ac:picMkLst>
        </pc:picChg>
        <pc:picChg chg="del mod ord">
          <ac:chgData name="li bo" userId="86e360d6c7446f46" providerId="LiveId" clId="{B9A1CC41-973B-414B-B4B5-2641831FFD07}" dt="2022-08-14T12:17:11.974" v="28706" actId="478"/>
          <ac:picMkLst>
            <pc:docMk/>
            <pc:sldMk cId="1235545175" sldId="334"/>
            <ac:picMk id="30" creationId="{2D0FF41E-0393-4E3F-BD5B-9FA4AA6767D6}"/>
          </ac:picMkLst>
        </pc:picChg>
        <pc:picChg chg="del mod ord">
          <ac:chgData name="li bo" userId="86e360d6c7446f46" providerId="LiveId" clId="{B9A1CC41-973B-414B-B4B5-2641831FFD07}" dt="2022-08-14T12:17:38.458" v="28720" actId="478"/>
          <ac:picMkLst>
            <pc:docMk/>
            <pc:sldMk cId="1235545175" sldId="334"/>
            <ac:picMk id="32" creationId="{066F45C1-8260-4D1C-94FA-ABEAF05AF3C1}"/>
          </ac:picMkLst>
        </pc:picChg>
        <pc:picChg chg="del mod ord">
          <ac:chgData name="li bo" userId="86e360d6c7446f46" providerId="LiveId" clId="{B9A1CC41-973B-414B-B4B5-2641831FFD07}" dt="2022-08-14T12:32:15.602" v="28894" actId="478"/>
          <ac:picMkLst>
            <pc:docMk/>
            <pc:sldMk cId="1235545175" sldId="334"/>
            <ac:picMk id="34" creationId="{D4589C07-57F7-4D6E-8A45-8E24229A4366}"/>
          </ac:picMkLst>
        </pc:picChg>
        <pc:picChg chg="add mod modCrop">
          <ac:chgData name="li bo" userId="86e360d6c7446f46" providerId="LiveId" clId="{B9A1CC41-973B-414B-B4B5-2641831FFD07}" dt="2022-08-14T12:24:01.208" v="28806" actId="164"/>
          <ac:picMkLst>
            <pc:docMk/>
            <pc:sldMk cId="1235545175" sldId="334"/>
            <ac:picMk id="35" creationId="{C0DAFAC8-FB12-4756-BDA1-40EBFDDF5073}"/>
          </ac:picMkLst>
        </pc:picChg>
        <pc:picChg chg="del mod">
          <ac:chgData name="li bo" userId="86e360d6c7446f46" providerId="LiveId" clId="{B9A1CC41-973B-414B-B4B5-2641831FFD07}" dt="2022-08-14T12:22:37.860" v="28768" actId="478"/>
          <ac:picMkLst>
            <pc:docMk/>
            <pc:sldMk cId="1235545175" sldId="334"/>
            <ac:picMk id="37" creationId="{14958DE2-FF36-450D-9A21-3AAF2E5896F3}"/>
          </ac:picMkLst>
        </pc:picChg>
        <pc:picChg chg="del mod ord">
          <ac:chgData name="li bo" userId="86e360d6c7446f46" providerId="LiveId" clId="{B9A1CC41-973B-414B-B4B5-2641831FFD07}" dt="2022-08-14T12:23:00.726" v="28781" actId="478"/>
          <ac:picMkLst>
            <pc:docMk/>
            <pc:sldMk cId="1235545175" sldId="334"/>
            <ac:picMk id="39" creationId="{3DBBB442-BAF1-4334-B043-DC9C98CC6027}"/>
          </ac:picMkLst>
        </pc:picChg>
        <pc:picChg chg="del mod ord">
          <ac:chgData name="li bo" userId="86e360d6c7446f46" providerId="LiveId" clId="{B9A1CC41-973B-414B-B4B5-2641831FFD07}" dt="2022-08-14T12:23:20.929" v="28797" actId="478"/>
          <ac:picMkLst>
            <pc:docMk/>
            <pc:sldMk cId="1235545175" sldId="334"/>
            <ac:picMk id="41" creationId="{B4C5AD6A-3B3E-42AE-AC6F-7DAA248654CF}"/>
          </ac:picMkLst>
        </pc:picChg>
        <pc:picChg chg="mod ord">
          <ac:chgData name="li bo" userId="86e360d6c7446f46" providerId="LiveId" clId="{B9A1CC41-973B-414B-B4B5-2641831FFD07}" dt="2022-08-14T12:24:01.208" v="28806" actId="164"/>
          <ac:picMkLst>
            <pc:docMk/>
            <pc:sldMk cId="1235545175" sldId="334"/>
            <ac:picMk id="43" creationId="{EEA3D0D9-04FA-4088-83BE-06A34F2952D9}"/>
          </ac:picMkLst>
        </pc:picChg>
        <pc:picChg chg="add mod">
          <ac:chgData name="li bo" userId="86e360d6c7446f46" providerId="LiveId" clId="{B9A1CC41-973B-414B-B4B5-2641831FFD07}" dt="2022-08-14T12:24:01.208" v="28806" actId="164"/>
          <ac:picMkLst>
            <pc:docMk/>
            <pc:sldMk cId="1235545175" sldId="334"/>
            <ac:picMk id="44" creationId="{0EC8FD42-68C2-4C6A-BB7D-1C388E523AA7}"/>
          </ac:picMkLst>
        </pc:picChg>
        <pc:picChg chg="del mod">
          <ac:chgData name="li bo" userId="86e360d6c7446f46" providerId="LiveId" clId="{B9A1CC41-973B-414B-B4B5-2641831FFD07}" dt="2022-08-14T12:25:58.045" v="28841" actId="478"/>
          <ac:picMkLst>
            <pc:docMk/>
            <pc:sldMk cId="1235545175" sldId="334"/>
            <ac:picMk id="47" creationId="{1490E3FA-843B-4F65-9D15-DF8825704071}"/>
          </ac:picMkLst>
        </pc:picChg>
        <pc:picChg chg="del mod ord">
          <ac:chgData name="li bo" userId="86e360d6c7446f46" providerId="LiveId" clId="{B9A1CC41-973B-414B-B4B5-2641831FFD07}" dt="2022-08-14T12:26:05.896" v="28853" actId="478"/>
          <ac:picMkLst>
            <pc:docMk/>
            <pc:sldMk cId="1235545175" sldId="334"/>
            <ac:picMk id="49" creationId="{F1A5C150-C901-498D-91AC-0A4DFBE97191}"/>
          </ac:picMkLst>
        </pc:picChg>
        <pc:picChg chg="mod ord">
          <ac:chgData name="li bo" userId="86e360d6c7446f46" providerId="LiveId" clId="{B9A1CC41-973B-414B-B4B5-2641831FFD07}" dt="2022-08-14T12:26:19.644" v="28858" actId="164"/>
          <ac:picMkLst>
            <pc:docMk/>
            <pc:sldMk cId="1235545175" sldId="334"/>
            <ac:picMk id="51" creationId="{9BAF3830-CF00-4E57-8870-8357E7604023}"/>
          </ac:picMkLst>
        </pc:picChg>
        <pc:picChg chg="mod ord">
          <ac:chgData name="li bo" userId="86e360d6c7446f46" providerId="LiveId" clId="{B9A1CC41-973B-414B-B4B5-2641831FFD07}" dt="2022-08-14T12:27:14.786" v="28878" actId="962"/>
          <ac:picMkLst>
            <pc:docMk/>
            <pc:sldMk cId="1235545175" sldId="334"/>
            <ac:picMk id="54" creationId="{61DB3BA8-A3EE-442A-AD79-7BB372390EDE}"/>
          </ac:picMkLst>
        </pc:picChg>
        <pc:picChg chg="mod ord">
          <ac:chgData name="li bo" userId="86e360d6c7446f46" providerId="LiveId" clId="{B9A1CC41-973B-414B-B4B5-2641831FFD07}" dt="2022-08-14T12:28:07.227" v="28893" actId="962"/>
          <ac:picMkLst>
            <pc:docMk/>
            <pc:sldMk cId="1235545175" sldId="334"/>
            <ac:picMk id="56" creationId="{2CD6A578-534C-457B-BFB3-D103930D1695}"/>
          </ac:picMkLst>
        </pc:picChg>
        <pc:picChg chg="del mod">
          <ac:chgData name="li bo" userId="86e360d6c7446f46" providerId="LiveId" clId="{B9A1CC41-973B-414B-B4B5-2641831FFD07}" dt="2022-08-14T12:34:50.985" v="28945" actId="478"/>
          <ac:picMkLst>
            <pc:docMk/>
            <pc:sldMk cId="1235545175" sldId="334"/>
            <ac:picMk id="58" creationId="{EBA40084-2FBC-4631-BBF7-1B5AB14CC667}"/>
          </ac:picMkLst>
        </pc:picChg>
        <pc:picChg chg="del mod ord">
          <ac:chgData name="li bo" userId="86e360d6c7446f46" providerId="LiveId" clId="{B9A1CC41-973B-414B-B4B5-2641831FFD07}" dt="2022-08-14T12:39:48.440" v="29002" actId="478"/>
          <ac:picMkLst>
            <pc:docMk/>
            <pc:sldMk cId="1235545175" sldId="334"/>
            <ac:picMk id="60" creationId="{CF166FE7-6BD2-4ACC-B2A3-675BAA2843A0}"/>
          </ac:picMkLst>
        </pc:picChg>
        <pc:picChg chg="mod ord">
          <ac:chgData name="li bo" userId="86e360d6c7446f46" providerId="LiveId" clId="{B9A1CC41-973B-414B-B4B5-2641831FFD07}" dt="2022-08-14T12:39:51.798" v="29005" actId="1076"/>
          <ac:picMkLst>
            <pc:docMk/>
            <pc:sldMk cId="1235545175" sldId="334"/>
            <ac:picMk id="65" creationId="{930275DA-AC29-400A-B8A1-F625DE1E04EA}"/>
          </ac:picMkLst>
        </pc:picChg>
      </pc:sldChg>
      <pc:sldChg chg="addSp delSp modSp add mod ord modAnim modNotesTx">
        <pc:chgData name="li bo" userId="86e360d6c7446f46" providerId="LiveId" clId="{B9A1CC41-973B-414B-B4B5-2641831FFD07}" dt="2022-09-10T04:08:09.646" v="45556"/>
        <pc:sldMkLst>
          <pc:docMk/>
          <pc:sldMk cId="1480145376" sldId="335"/>
        </pc:sldMkLst>
        <pc:spChg chg="mod">
          <ac:chgData name="li bo" userId="86e360d6c7446f46" providerId="LiveId" clId="{B9A1CC41-973B-414B-B4B5-2641831FFD07}" dt="2022-08-14T12:24:33.409" v="28811" actId="20577"/>
          <ac:spMkLst>
            <pc:docMk/>
            <pc:sldMk cId="1480145376" sldId="335"/>
            <ac:spMk id="2" creationId="{0C75C674-70A3-4942-B8AC-01028A4EC8A8}"/>
          </ac:spMkLst>
        </pc:spChg>
        <pc:spChg chg="del mod">
          <ac:chgData name="li bo" userId="86e360d6c7446f46" providerId="LiveId" clId="{B9A1CC41-973B-414B-B4B5-2641831FFD07}" dt="2022-08-14T12:35:33.313" v="28952" actId="21"/>
          <ac:spMkLst>
            <pc:docMk/>
            <pc:sldMk cId="1480145376" sldId="335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4T12:35:38.921" v="28953" actId="478"/>
          <ac:spMkLst>
            <pc:docMk/>
            <pc:sldMk cId="1480145376" sldId="335"/>
            <ac:spMk id="6" creationId="{B261A3C0-EA8F-4053-8772-3B4ABFB71927}"/>
          </ac:spMkLst>
        </pc:spChg>
        <pc:spChg chg="add mod">
          <ac:chgData name="li bo" userId="86e360d6c7446f46" providerId="LiveId" clId="{B9A1CC41-973B-414B-B4B5-2641831FFD07}" dt="2022-08-14T12:35:30.999" v="28951" actId="1076"/>
          <ac:spMkLst>
            <pc:docMk/>
            <pc:sldMk cId="1480145376" sldId="335"/>
            <ac:spMk id="10" creationId="{E799F13B-F015-414A-B3FB-3285F2B2B69D}"/>
          </ac:spMkLst>
        </pc:spChg>
      </pc:sldChg>
      <pc:sldChg chg="addSp delSp modSp add mod modAnim">
        <pc:chgData name="li bo" userId="86e360d6c7446f46" providerId="LiveId" clId="{B9A1CC41-973B-414B-B4B5-2641831FFD07}" dt="2022-09-10T04:10:02.818" v="45564"/>
        <pc:sldMkLst>
          <pc:docMk/>
          <pc:sldMk cId="3186192221" sldId="336"/>
        </pc:sldMkLst>
        <pc:spChg chg="mod">
          <ac:chgData name="li bo" userId="86e360d6c7446f46" providerId="LiveId" clId="{B9A1CC41-973B-414B-B4B5-2641831FFD07}" dt="2022-08-14T13:10:25.732" v="29814" actId="20577"/>
          <ac:spMkLst>
            <pc:docMk/>
            <pc:sldMk cId="3186192221" sldId="336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4T13:10:00.721" v="29809" actId="14100"/>
          <ac:spMkLst>
            <pc:docMk/>
            <pc:sldMk cId="3186192221" sldId="336"/>
            <ac:spMk id="3" creationId="{400792E5-9ED7-46C4-9C77-27C8DA7ECC9A}"/>
          </ac:spMkLst>
        </pc:spChg>
        <pc:spChg chg="mod">
          <ac:chgData name="li bo" userId="86e360d6c7446f46" providerId="LiveId" clId="{B9A1CC41-973B-414B-B4B5-2641831FFD07}" dt="2022-08-14T13:04:48.925" v="29556"/>
          <ac:spMkLst>
            <pc:docMk/>
            <pc:sldMk cId="3186192221" sldId="336"/>
            <ac:spMk id="12" creationId="{74172D13-4A8C-4140-ACCD-01C21AE3C556}"/>
          </ac:spMkLst>
        </pc:spChg>
        <pc:spChg chg="mod">
          <ac:chgData name="li bo" userId="86e360d6c7446f46" providerId="LiveId" clId="{B9A1CC41-973B-414B-B4B5-2641831FFD07}" dt="2022-08-14T13:04:48.925" v="29556"/>
          <ac:spMkLst>
            <pc:docMk/>
            <pc:sldMk cId="3186192221" sldId="336"/>
            <ac:spMk id="13" creationId="{3F7B3AF5-E5F4-4A1E-9D7C-2503B9645275}"/>
          </ac:spMkLst>
        </pc:spChg>
        <pc:spChg chg="mod">
          <ac:chgData name="li bo" userId="86e360d6c7446f46" providerId="LiveId" clId="{B9A1CC41-973B-414B-B4B5-2641831FFD07}" dt="2022-08-14T13:04:48.925" v="29556"/>
          <ac:spMkLst>
            <pc:docMk/>
            <pc:sldMk cId="3186192221" sldId="336"/>
            <ac:spMk id="14" creationId="{743033DD-07DA-4337-8A5F-3C696B158598}"/>
          </ac:spMkLst>
        </pc:spChg>
        <pc:spChg chg="mod">
          <ac:chgData name="li bo" userId="86e360d6c7446f46" providerId="LiveId" clId="{B9A1CC41-973B-414B-B4B5-2641831FFD07}" dt="2022-08-14T13:04:48.925" v="29556"/>
          <ac:spMkLst>
            <pc:docMk/>
            <pc:sldMk cId="3186192221" sldId="336"/>
            <ac:spMk id="15" creationId="{1F8D9F0C-C7D9-4906-A9AB-142F5144BADF}"/>
          </ac:spMkLst>
        </pc:spChg>
        <pc:spChg chg="mod">
          <ac:chgData name="li bo" userId="86e360d6c7446f46" providerId="LiveId" clId="{B9A1CC41-973B-414B-B4B5-2641831FFD07}" dt="2022-08-14T13:04:48.925" v="29556"/>
          <ac:spMkLst>
            <pc:docMk/>
            <pc:sldMk cId="3186192221" sldId="336"/>
            <ac:spMk id="16" creationId="{48D74751-8E65-49A5-BD72-9434B5219BBB}"/>
          </ac:spMkLst>
        </pc:spChg>
        <pc:spChg chg="mod">
          <ac:chgData name="li bo" userId="86e360d6c7446f46" providerId="LiveId" clId="{B9A1CC41-973B-414B-B4B5-2641831FFD07}" dt="2022-08-14T13:04:48.925" v="29556"/>
          <ac:spMkLst>
            <pc:docMk/>
            <pc:sldMk cId="3186192221" sldId="336"/>
            <ac:spMk id="31" creationId="{E8815C00-EE4E-4E43-94FB-CEFD7D63BDA5}"/>
          </ac:spMkLst>
        </pc:spChg>
        <pc:spChg chg="mod">
          <ac:chgData name="li bo" userId="86e360d6c7446f46" providerId="LiveId" clId="{B9A1CC41-973B-414B-B4B5-2641831FFD07}" dt="2022-08-14T13:04:48.925" v="29556"/>
          <ac:spMkLst>
            <pc:docMk/>
            <pc:sldMk cId="3186192221" sldId="336"/>
            <ac:spMk id="32" creationId="{9F026E06-9DD6-49C7-A2F0-6B78E11B3888}"/>
          </ac:spMkLst>
        </pc:spChg>
        <pc:spChg chg="mod">
          <ac:chgData name="li bo" userId="86e360d6c7446f46" providerId="LiveId" clId="{B9A1CC41-973B-414B-B4B5-2641831FFD07}" dt="2022-08-14T13:04:48.925" v="29556"/>
          <ac:spMkLst>
            <pc:docMk/>
            <pc:sldMk cId="3186192221" sldId="336"/>
            <ac:spMk id="38" creationId="{31FE58CD-328C-44B6-9783-392B45B489FF}"/>
          </ac:spMkLst>
        </pc:spChg>
        <pc:spChg chg="mod">
          <ac:chgData name="li bo" userId="86e360d6c7446f46" providerId="LiveId" clId="{B9A1CC41-973B-414B-B4B5-2641831FFD07}" dt="2022-08-14T13:04:48.925" v="29556"/>
          <ac:spMkLst>
            <pc:docMk/>
            <pc:sldMk cId="3186192221" sldId="336"/>
            <ac:spMk id="40" creationId="{D50CDFE5-BBEB-4071-9E6D-1C2F143D9A8D}"/>
          </ac:spMkLst>
        </pc:spChg>
        <pc:spChg chg="mod">
          <ac:chgData name="li bo" userId="86e360d6c7446f46" providerId="LiveId" clId="{B9A1CC41-973B-414B-B4B5-2641831FFD07}" dt="2022-08-14T13:04:48.925" v="29556"/>
          <ac:spMkLst>
            <pc:docMk/>
            <pc:sldMk cId="3186192221" sldId="336"/>
            <ac:spMk id="41" creationId="{C0FDCEFF-A374-4EBF-B951-E13D489A5728}"/>
          </ac:spMkLst>
        </pc:spChg>
        <pc:grpChg chg="add del mod ord">
          <ac:chgData name="li bo" userId="86e360d6c7446f46" providerId="LiveId" clId="{B9A1CC41-973B-414B-B4B5-2641831FFD07}" dt="2022-08-14T13:09:22.076" v="29728" actId="21"/>
          <ac:grpSpMkLst>
            <pc:docMk/>
            <pc:sldMk cId="3186192221" sldId="336"/>
            <ac:grpSpMk id="8" creationId="{81DE4C15-47DF-420E-A647-8388FB5E1B30}"/>
          </ac:grpSpMkLst>
        </pc:grpChg>
        <pc:grpChg chg="add mod">
          <ac:chgData name="li bo" userId="86e360d6c7446f46" providerId="LiveId" clId="{B9A1CC41-973B-414B-B4B5-2641831FFD07}" dt="2022-08-14T13:11:21.744" v="29822" actId="1076"/>
          <ac:grpSpMkLst>
            <pc:docMk/>
            <pc:sldMk cId="3186192221" sldId="336"/>
            <ac:grpSpMk id="11" creationId="{FF693A6A-E0D7-4D10-B046-4357601A4A99}"/>
          </ac:grpSpMkLst>
        </pc:grpChg>
        <pc:grpChg chg="add mod">
          <ac:chgData name="li bo" userId="86e360d6c7446f46" providerId="LiveId" clId="{B9A1CC41-973B-414B-B4B5-2641831FFD07}" dt="2022-08-14T13:10:54.191" v="29819" actId="1076"/>
          <ac:grpSpMkLst>
            <pc:docMk/>
            <pc:sldMk cId="3186192221" sldId="336"/>
            <ac:grpSpMk id="30" creationId="{F653A45A-114A-459F-AA0E-7A5F9BE67D27}"/>
          </ac:grpSpMkLst>
        </pc:grpChg>
        <pc:picChg chg="add mod">
          <ac:chgData name="li bo" userId="86e360d6c7446f46" providerId="LiveId" clId="{B9A1CC41-973B-414B-B4B5-2641831FFD07}" dt="2022-08-14T12:55:28.730" v="29449" actId="164"/>
          <ac:picMkLst>
            <pc:docMk/>
            <pc:sldMk cId="3186192221" sldId="336"/>
            <ac:picMk id="5" creationId="{35EB9EE6-4FBE-4B5A-A220-854139AFEEF4}"/>
          </ac:picMkLst>
        </pc:picChg>
        <pc:picChg chg="add mod">
          <ac:chgData name="li bo" userId="86e360d6c7446f46" providerId="LiveId" clId="{B9A1CC41-973B-414B-B4B5-2641831FFD07}" dt="2022-08-14T12:55:28.730" v="29449" actId="164"/>
          <ac:picMkLst>
            <pc:docMk/>
            <pc:sldMk cId="3186192221" sldId="336"/>
            <ac:picMk id="7" creationId="{014C9E63-F8C6-4088-8E3D-6531F5FA73C6}"/>
          </ac:picMkLst>
        </pc:picChg>
        <pc:picChg chg="add del mod">
          <ac:chgData name="li bo" userId="86e360d6c7446f46" providerId="LiveId" clId="{B9A1CC41-973B-414B-B4B5-2641831FFD07}" dt="2022-08-14T13:08:10.273" v="29664" actId="478"/>
          <ac:picMkLst>
            <pc:docMk/>
            <pc:sldMk cId="3186192221" sldId="336"/>
            <ac:picMk id="9" creationId="{AA47DA12-4A71-401F-B7F5-53D0567376CD}"/>
          </ac:picMkLst>
        </pc:picChg>
        <pc:picChg chg="add del mod">
          <ac:chgData name="li bo" userId="86e360d6c7446f46" providerId="LiveId" clId="{B9A1CC41-973B-414B-B4B5-2641831FFD07}" dt="2022-08-14T13:06:54.446" v="29598" actId="478"/>
          <ac:picMkLst>
            <pc:docMk/>
            <pc:sldMk cId="3186192221" sldId="336"/>
            <ac:picMk id="10" creationId="{2E00C295-BBCA-46D1-999A-06FCB01272D2}"/>
          </ac:picMkLst>
        </pc:picChg>
        <pc:picChg chg="mod">
          <ac:chgData name="li bo" userId="86e360d6c7446f46" providerId="LiveId" clId="{B9A1CC41-973B-414B-B4B5-2641831FFD07}" dt="2022-08-14T13:04:48.925" v="29556"/>
          <ac:picMkLst>
            <pc:docMk/>
            <pc:sldMk cId="3186192221" sldId="336"/>
            <ac:picMk id="24" creationId="{C2C4B0E3-6124-41F1-AA28-D98C67895310}"/>
          </ac:picMkLst>
        </pc:picChg>
        <pc:picChg chg="mod">
          <ac:chgData name="li bo" userId="86e360d6c7446f46" providerId="LiveId" clId="{B9A1CC41-973B-414B-B4B5-2641831FFD07}" dt="2022-08-14T13:04:48.925" v="29556"/>
          <ac:picMkLst>
            <pc:docMk/>
            <pc:sldMk cId="3186192221" sldId="336"/>
            <ac:picMk id="25" creationId="{ADE50F38-90CF-4299-854C-CDC98193DF7A}"/>
          </ac:picMkLst>
        </pc:picChg>
        <pc:picChg chg="mod">
          <ac:chgData name="li bo" userId="86e360d6c7446f46" providerId="LiveId" clId="{B9A1CC41-973B-414B-B4B5-2641831FFD07}" dt="2022-08-14T13:04:48.925" v="29556"/>
          <ac:picMkLst>
            <pc:docMk/>
            <pc:sldMk cId="3186192221" sldId="336"/>
            <ac:picMk id="26" creationId="{326727CB-082A-49F7-A7DC-26B290017B61}"/>
          </ac:picMkLst>
        </pc:picChg>
        <pc:picChg chg="mod">
          <ac:chgData name="li bo" userId="86e360d6c7446f46" providerId="LiveId" clId="{B9A1CC41-973B-414B-B4B5-2641831FFD07}" dt="2022-08-14T13:04:48.925" v="29556"/>
          <ac:picMkLst>
            <pc:docMk/>
            <pc:sldMk cId="3186192221" sldId="336"/>
            <ac:picMk id="28" creationId="{7058C94F-1C91-45E2-991B-071E2CB94EED}"/>
          </ac:picMkLst>
        </pc:picChg>
        <pc:picChg chg="mod">
          <ac:chgData name="li bo" userId="86e360d6c7446f46" providerId="LiveId" clId="{B9A1CC41-973B-414B-B4B5-2641831FFD07}" dt="2022-08-14T13:04:48.925" v="29556"/>
          <ac:picMkLst>
            <pc:docMk/>
            <pc:sldMk cId="3186192221" sldId="336"/>
            <ac:picMk id="29" creationId="{E2709DD4-35F6-4C10-B51A-3180610569CD}"/>
          </ac:picMkLst>
        </pc:picChg>
        <pc:picChg chg="mod">
          <ac:chgData name="li bo" userId="86e360d6c7446f46" providerId="LiveId" clId="{B9A1CC41-973B-414B-B4B5-2641831FFD07}" dt="2022-08-14T13:04:48.925" v="29556"/>
          <ac:picMkLst>
            <pc:docMk/>
            <pc:sldMk cId="3186192221" sldId="336"/>
            <ac:picMk id="35" creationId="{87A247B4-4FAC-41CC-A049-3FFC6792459E}"/>
          </ac:picMkLst>
        </pc:picChg>
        <pc:picChg chg="mod">
          <ac:chgData name="li bo" userId="86e360d6c7446f46" providerId="LiveId" clId="{B9A1CC41-973B-414B-B4B5-2641831FFD07}" dt="2022-08-14T13:04:48.925" v="29556"/>
          <ac:picMkLst>
            <pc:docMk/>
            <pc:sldMk cId="3186192221" sldId="336"/>
            <ac:picMk id="36" creationId="{39804276-CEB5-413E-872F-9421C8D7869B}"/>
          </ac:picMkLst>
        </pc:picChg>
        <pc:picChg chg="mod">
          <ac:chgData name="li bo" userId="86e360d6c7446f46" providerId="LiveId" clId="{B9A1CC41-973B-414B-B4B5-2641831FFD07}" dt="2022-08-14T13:04:48.925" v="29556"/>
          <ac:picMkLst>
            <pc:docMk/>
            <pc:sldMk cId="3186192221" sldId="336"/>
            <ac:picMk id="37" creationId="{B8F9DABC-0EEF-4E51-B43D-3A79BB315D0E}"/>
          </ac:picMkLst>
        </pc:picChg>
        <pc:picChg chg="mod">
          <ac:chgData name="li bo" userId="86e360d6c7446f46" providerId="LiveId" clId="{B9A1CC41-973B-414B-B4B5-2641831FFD07}" dt="2022-08-14T13:04:48.925" v="29556"/>
          <ac:picMkLst>
            <pc:docMk/>
            <pc:sldMk cId="3186192221" sldId="336"/>
            <ac:picMk id="47" creationId="{FC98E612-4A68-4C9B-B3D9-08262BFB38DF}"/>
          </ac:picMkLst>
        </pc:picChg>
        <pc:picChg chg="mod">
          <ac:chgData name="li bo" userId="86e360d6c7446f46" providerId="LiveId" clId="{B9A1CC41-973B-414B-B4B5-2641831FFD07}" dt="2022-08-14T13:04:48.925" v="29556"/>
          <ac:picMkLst>
            <pc:docMk/>
            <pc:sldMk cId="3186192221" sldId="336"/>
            <ac:picMk id="48" creationId="{A3AD8BF5-204A-4095-86D5-4CC1AF7C64EE}"/>
          </ac:picMkLst>
        </pc:picChg>
        <pc:picChg chg="del mod ord">
          <ac:chgData name="li bo" userId="86e360d6c7446f46" providerId="LiveId" clId="{B9A1CC41-973B-414B-B4B5-2641831FFD07}" dt="2022-08-14T13:07:25.758" v="29612" actId="478"/>
          <ac:picMkLst>
            <pc:docMk/>
            <pc:sldMk cId="3186192221" sldId="336"/>
            <ac:picMk id="50" creationId="{D2A944A5-1C28-4D76-8DFD-5B7A4BA469F9}"/>
          </ac:picMkLst>
        </pc:picChg>
        <pc:picChg chg="del mod ord">
          <ac:chgData name="li bo" userId="86e360d6c7446f46" providerId="LiveId" clId="{B9A1CC41-973B-414B-B4B5-2641831FFD07}" dt="2022-08-14T13:07:39.635" v="29629" actId="478"/>
          <ac:picMkLst>
            <pc:docMk/>
            <pc:sldMk cId="3186192221" sldId="336"/>
            <ac:picMk id="52" creationId="{220ED96D-047D-4F22-BE7C-9E104A26A5FA}"/>
          </ac:picMkLst>
        </pc:picChg>
        <pc:picChg chg="del mod ord">
          <ac:chgData name="li bo" userId="86e360d6c7446f46" providerId="LiveId" clId="{B9A1CC41-973B-414B-B4B5-2641831FFD07}" dt="2022-08-14T13:07:50.712" v="29645" actId="478"/>
          <ac:picMkLst>
            <pc:docMk/>
            <pc:sldMk cId="3186192221" sldId="336"/>
            <ac:picMk id="54" creationId="{0DA60DE2-E58D-4427-AFC6-FF2752999E70}"/>
          </ac:picMkLst>
        </pc:picChg>
        <pc:picChg chg="del mod ord">
          <ac:chgData name="li bo" userId="86e360d6c7446f46" providerId="LiveId" clId="{B9A1CC41-973B-414B-B4B5-2641831FFD07}" dt="2022-08-14T13:12:32.400" v="29837" actId="478"/>
          <ac:picMkLst>
            <pc:docMk/>
            <pc:sldMk cId="3186192221" sldId="336"/>
            <ac:picMk id="56" creationId="{ED7B9258-B505-46AB-BC3A-4607B65DE43E}"/>
          </ac:picMkLst>
        </pc:picChg>
        <pc:picChg chg="del mod ord">
          <ac:chgData name="li bo" userId="86e360d6c7446f46" providerId="LiveId" clId="{B9A1CC41-973B-414B-B4B5-2641831FFD07}" dt="2022-08-14T13:08:26.741" v="29684" actId="478"/>
          <ac:picMkLst>
            <pc:docMk/>
            <pc:sldMk cId="3186192221" sldId="336"/>
            <ac:picMk id="58" creationId="{609CD147-E076-477F-89BD-D10F4F55175A}"/>
          </ac:picMkLst>
        </pc:picChg>
        <pc:picChg chg="del mod ord">
          <ac:chgData name="li bo" userId="86e360d6c7446f46" providerId="LiveId" clId="{B9A1CC41-973B-414B-B4B5-2641831FFD07}" dt="2022-08-14T13:08:40.741" v="29700" actId="478"/>
          <ac:picMkLst>
            <pc:docMk/>
            <pc:sldMk cId="3186192221" sldId="336"/>
            <ac:picMk id="60" creationId="{C8313C94-0E56-45E6-BA00-7D85B912935F}"/>
          </ac:picMkLst>
        </pc:picChg>
        <pc:picChg chg="mod ord">
          <ac:chgData name="li bo" userId="86e360d6c7446f46" providerId="LiveId" clId="{B9A1CC41-973B-414B-B4B5-2641831FFD07}" dt="2022-08-14T14:24:32.357" v="30568" actId="1076"/>
          <ac:picMkLst>
            <pc:docMk/>
            <pc:sldMk cId="3186192221" sldId="336"/>
            <ac:picMk id="62" creationId="{4E592E1A-D286-498B-98D2-0909C8E0ACFF}"/>
          </ac:picMkLst>
        </pc:picChg>
        <pc:picChg chg="del mod ord">
          <ac:chgData name="li bo" userId="86e360d6c7446f46" providerId="LiveId" clId="{B9A1CC41-973B-414B-B4B5-2641831FFD07}" dt="2022-08-14T13:12:58.586" v="29854" actId="478"/>
          <ac:picMkLst>
            <pc:docMk/>
            <pc:sldMk cId="3186192221" sldId="336"/>
            <ac:picMk id="64" creationId="{5D47BC1C-F794-4626-9B00-AFE7DD1FD715}"/>
          </ac:picMkLst>
        </pc:picChg>
        <pc:picChg chg="del mod ord">
          <ac:chgData name="li bo" userId="86e360d6c7446f46" providerId="LiveId" clId="{B9A1CC41-973B-414B-B4B5-2641831FFD07}" dt="2022-08-14T13:13:06.281" v="29870" actId="478"/>
          <ac:picMkLst>
            <pc:docMk/>
            <pc:sldMk cId="3186192221" sldId="336"/>
            <ac:picMk id="66" creationId="{56C89C8D-16C1-4A78-9852-0A4641BBE01D}"/>
          </ac:picMkLst>
        </pc:picChg>
        <pc:picChg chg="del mod ord">
          <ac:chgData name="li bo" userId="86e360d6c7446f46" providerId="LiveId" clId="{B9A1CC41-973B-414B-B4B5-2641831FFD07}" dt="2022-08-14T14:23:11.723" v="30525" actId="478"/>
          <ac:picMkLst>
            <pc:docMk/>
            <pc:sldMk cId="3186192221" sldId="336"/>
            <ac:picMk id="68" creationId="{6DC9B42C-96D2-438E-9DA0-C88B54DE4F41}"/>
          </ac:picMkLst>
        </pc:picChg>
        <pc:picChg chg="add del mod">
          <ac:chgData name="li bo" userId="86e360d6c7446f46" providerId="LiveId" clId="{B9A1CC41-973B-414B-B4B5-2641831FFD07}" dt="2022-08-14T13:14:42.852" v="29887" actId="478"/>
          <ac:picMkLst>
            <pc:docMk/>
            <pc:sldMk cId="3186192221" sldId="336"/>
            <ac:picMk id="69" creationId="{591ECD10-443F-42E9-896A-840B7EA86908}"/>
          </ac:picMkLst>
        </pc:picChg>
        <pc:picChg chg="del mod ord">
          <ac:chgData name="li bo" userId="86e360d6c7446f46" providerId="LiveId" clId="{B9A1CC41-973B-414B-B4B5-2641831FFD07}" dt="2022-08-14T13:15:00.025" v="29901" actId="478"/>
          <ac:picMkLst>
            <pc:docMk/>
            <pc:sldMk cId="3186192221" sldId="336"/>
            <ac:picMk id="71" creationId="{40FED9E3-622C-4614-A755-C0CE96E458C0}"/>
          </ac:picMkLst>
        </pc:picChg>
        <pc:picChg chg="del mod ord">
          <ac:chgData name="li bo" userId="86e360d6c7446f46" providerId="LiveId" clId="{B9A1CC41-973B-414B-B4B5-2641831FFD07}" dt="2022-08-14T13:15:11.475" v="29915" actId="478"/>
          <ac:picMkLst>
            <pc:docMk/>
            <pc:sldMk cId="3186192221" sldId="336"/>
            <ac:picMk id="73" creationId="{5AAC60CA-B6A8-4690-B287-2244FB989882}"/>
          </ac:picMkLst>
        </pc:picChg>
        <pc:picChg chg="del mod ord">
          <ac:chgData name="li bo" userId="86e360d6c7446f46" providerId="LiveId" clId="{B9A1CC41-973B-414B-B4B5-2641831FFD07}" dt="2022-08-14T13:15:27.817" v="29930" actId="478"/>
          <ac:picMkLst>
            <pc:docMk/>
            <pc:sldMk cId="3186192221" sldId="336"/>
            <ac:picMk id="75" creationId="{0DF2840C-6894-4F53-A8F8-562DDC60B6A0}"/>
          </ac:picMkLst>
        </pc:picChg>
        <pc:picChg chg="del mod ord">
          <ac:chgData name="li bo" userId="86e360d6c7446f46" providerId="LiveId" clId="{B9A1CC41-973B-414B-B4B5-2641831FFD07}" dt="2022-08-14T13:15:42.495" v="29944" actId="478"/>
          <ac:picMkLst>
            <pc:docMk/>
            <pc:sldMk cId="3186192221" sldId="336"/>
            <ac:picMk id="77" creationId="{52128C45-0DB3-4F50-A645-0BD596D62007}"/>
          </ac:picMkLst>
        </pc:picChg>
        <pc:picChg chg="del mod ord">
          <ac:chgData name="li bo" userId="86e360d6c7446f46" providerId="LiveId" clId="{B9A1CC41-973B-414B-B4B5-2641831FFD07}" dt="2022-08-14T13:15:49.147" v="29958" actId="478"/>
          <ac:picMkLst>
            <pc:docMk/>
            <pc:sldMk cId="3186192221" sldId="336"/>
            <ac:picMk id="79" creationId="{A474651B-8A16-4A99-AA1A-DA866B7DC9DF}"/>
          </ac:picMkLst>
        </pc:picChg>
        <pc:picChg chg="del mod ord">
          <ac:chgData name="li bo" userId="86e360d6c7446f46" providerId="LiveId" clId="{B9A1CC41-973B-414B-B4B5-2641831FFD07}" dt="2022-08-14T13:16:50.891" v="29971" actId="478"/>
          <ac:picMkLst>
            <pc:docMk/>
            <pc:sldMk cId="3186192221" sldId="336"/>
            <ac:picMk id="81" creationId="{3EA6697D-CDA2-4A9B-BF9B-FC6B1A992F43}"/>
          </ac:picMkLst>
        </pc:picChg>
        <pc:picChg chg="del mod ord">
          <ac:chgData name="li bo" userId="86e360d6c7446f46" providerId="LiveId" clId="{B9A1CC41-973B-414B-B4B5-2641831FFD07}" dt="2022-08-14T13:17:01.353" v="29985" actId="478"/>
          <ac:picMkLst>
            <pc:docMk/>
            <pc:sldMk cId="3186192221" sldId="336"/>
            <ac:picMk id="83" creationId="{9608AEBE-5A72-4878-B176-70536E603F3D}"/>
          </ac:picMkLst>
        </pc:picChg>
        <pc:picChg chg="del mod ord">
          <ac:chgData name="li bo" userId="86e360d6c7446f46" providerId="LiveId" clId="{B9A1CC41-973B-414B-B4B5-2641831FFD07}" dt="2022-08-14T14:03:12.893" v="30005" actId="478"/>
          <ac:picMkLst>
            <pc:docMk/>
            <pc:sldMk cId="3186192221" sldId="336"/>
            <ac:picMk id="85" creationId="{FDA5AB48-EDDF-4D39-A450-47768B2F5C07}"/>
          </ac:picMkLst>
        </pc:picChg>
        <pc:picChg chg="mod ord">
          <ac:chgData name="li bo" userId="86e360d6c7446f46" providerId="LiveId" clId="{B9A1CC41-973B-414B-B4B5-2641831FFD07}" dt="2022-08-14T14:24:52.637" v="30569" actId="1076"/>
          <ac:picMkLst>
            <pc:docMk/>
            <pc:sldMk cId="3186192221" sldId="336"/>
            <ac:picMk id="87" creationId="{ED557CEF-17FB-42ED-B403-25BAD8D56492}"/>
          </ac:picMkLst>
        </pc:picChg>
        <pc:picChg chg="del mod ord">
          <ac:chgData name="li bo" userId="86e360d6c7446f46" providerId="LiveId" clId="{B9A1CC41-973B-414B-B4B5-2641831FFD07}" dt="2022-08-14T14:23:45.523" v="30543" actId="478"/>
          <ac:picMkLst>
            <pc:docMk/>
            <pc:sldMk cId="3186192221" sldId="336"/>
            <ac:picMk id="89" creationId="{F66C35F7-878E-4D90-90EF-B9BD4A76399B}"/>
          </ac:picMkLst>
        </pc:picChg>
        <pc:picChg chg="del mod ord">
          <ac:chgData name="li bo" userId="86e360d6c7446f46" providerId="LiveId" clId="{B9A1CC41-973B-414B-B4B5-2641831FFD07}" dt="2022-08-14T14:24:01.285" v="30561" actId="478"/>
          <ac:picMkLst>
            <pc:docMk/>
            <pc:sldMk cId="3186192221" sldId="336"/>
            <ac:picMk id="91" creationId="{87F13C84-6508-440C-B681-2E530E1777CA}"/>
          </ac:picMkLst>
        </pc:picChg>
        <pc:picChg chg="mod ord">
          <ac:chgData name="li bo" userId="86e360d6c7446f46" providerId="LiveId" clId="{B9A1CC41-973B-414B-B4B5-2641831FFD07}" dt="2022-08-14T14:24:29.201" v="30567" actId="1076"/>
          <ac:picMkLst>
            <pc:docMk/>
            <pc:sldMk cId="3186192221" sldId="336"/>
            <ac:picMk id="93" creationId="{8E004205-EC3F-4946-AC8D-603B6B736670}"/>
          </ac:picMkLst>
        </pc:pic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17" creationId="{767FBE89-00DF-4C6B-B618-C9441CE42B13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18" creationId="{59394582-27E9-4611-A65F-5A66610F46BB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19" creationId="{55F745F8-660F-4291-ACE0-232EA3B9FD5E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20" creationId="{E4069CF8-8D54-4C11-BC62-4016397FDF4D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21" creationId="{F23345AF-180F-4082-B6AF-BE404B9056E9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22" creationId="{DCB727F4-E8AE-467B-8F75-433B37257AA0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23" creationId="{42CE6261-65AF-4EA7-BAAE-A4129CC189B0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27" creationId="{1D0F02BC-6CFE-480C-9F01-5AC631A3C4FC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33" creationId="{82C52B14-C547-475D-BE22-8BDDA0A8842E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34" creationId="{959B8052-38DF-4076-A280-A01146CA741D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39" creationId="{F1C3CAC8-83FC-48DA-BD16-4F8105021A8C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42" creationId="{0793FF19-5163-41DD-9A37-0DBF5C028CD1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43" creationId="{099772E8-3F52-455C-9172-5BE35A101322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44" creationId="{171F2CCC-3BDE-46A5-BAA4-CFD5CA94074A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45" creationId="{A56CCDAF-E561-411E-9535-5BCB85ECF9F7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46" creationId="{D4DF56E7-114C-4414-B67F-3720A2397193}"/>
          </ac:cxnSpMkLst>
        </pc:cxnChg>
      </pc:sldChg>
      <pc:sldChg chg="addSp delSp modSp add mod modAnim modNotesTx">
        <pc:chgData name="li bo" userId="86e360d6c7446f46" providerId="LiveId" clId="{B9A1CC41-973B-414B-B4B5-2641831FFD07}" dt="2022-09-10T08:20:10.531" v="45666"/>
        <pc:sldMkLst>
          <pc:docMk/>
          <pc:sldMk cId="131796081" sldId="337"/>
        </pc:sldMkLst>
        <pc:spChg chg="mod">
          <ac:chgData name="li bo" userId="86e360d6c7446f46" providerId="LiveId" clId="{B9A1CC41-973B-414B-B4B5-2641831FFD07}" dt="2022-08-14T13:17:42.933" v="29993" actId="20577"/>
          <ac:spMkLst>
            <pc:docMk/>
            <pc:sldMk cId="131796081" sldId="337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9-10T08:19:46.231" v="45659" actId="20577"/>
          <ac:spMkLst>
            <pc:docMk/>
            <pc:sldMk cId="131796081" sldId="337"/>
            <ac:spMk id="3" creationId="{400792E5-9ED7-46C4-9C77-27C8DA7ECC9A}"/>
          </ac:spMkLst>
        </pc:spChg>
        <pc:spChg chg="mod topLvl">
          <ac:chgData name="li bo" userId="86e360d6c7446f46" providerId="LiveId" clId="{B9A1CC41-973B-414B-B4B5-2641831FFD07}" dt="2022-08-14T14:10:36.776" v="30249" actId="164"/>
          <ac:spMkLst>
            <pc:docMk/>
            <pc:sldMk cId="131796081" sldId="337"/>
            <ac:spMk id="8" creationId="{4389EA9B-0A55-4C90-8121-F9F2F7F1954F}"/>
          </ac:spMkLst>
        </pc:spChg>
        <pc:spChg chg="mod topLvl">
          <ac:chgData name="li bo" userId="86e360d6c7446f46" providerId="LiveId" clId="{B9A1CC41-973B-414B-B4B5-2641831FFD07}" dt="2022-08-14T14:10:36.776" v="30249" actId="164"/>
          <ac:spMkLst>
            <pc:docMk/>
            <pc:sldMk cId="131796081" sldId="337"/>
            <ac:spMk id="9" creationId="{6DAF38B7-7AFB-4CE2-89EF-88A713F696EC}"/>
          </ac:spMkLst>
        </pc:spChg>
        <pc:spChg chg="mod topLvl">
          <ac:chgData name="li bo" userId="86e360d6c7446f46" providerId="LiveId" clId="{B9A1CC41-973B-414B-B4B5-2641831FFD07}" dt="2022-08-14T14:10:36.776" v="30249" actId="164"/>
          <ac:spMkLst>
            <pc:docMk/>
            <pc:sldMk cId="131796081" sldId="337"/>
            <ac:spMk id="15" creationId="{7D936A1E-FEB8-4682-8FF8-2DF672CE51A5}"/>
          </ac:spMkLst>
        </pc:spChg>
        <pc:spChg chg="del mod topLvl">
          <ac:chgData name="li bo" userId="86e360d6c7446f46" providerId="LiveId" clId="{B9A1CC41-973B-414B-B4B5-2641831FFD07}" dt="2022-08-14T14:04:52.589" v="30027" actId="478"/>
          <ac:spMkLst>
            <pc:docMk/>
            <pc:sldMk cId="131796081" sldId="337"/>
            <ac:spMk id="17" creationId="{01FDF2F3-4FB0-4171-B0B9-7097EDFA58E5}"/>
          </ac:spMkLst>
        </pc:spChg>
        <pc:spChg chg="mod topLvl">
          <ac:chgData name="li bo" userId="86e360d6c7446f46" providerId="LiveId" clId="{B9A1CC41-973B-414B-B4B5-2641831FFD07}" dt="2022-08-14T14:10:36.776" v="30249" actId="164"/>
          <ac:spMkLst>
            <pc:docMk/>
            <pc:sldMk cId="131796081" sldId="337"/>
            <ac:spMk id="18" creationId="{0E7C44A6-F0CF-495C-A8BD-FDB59221FF67}"/>
          </ac:spMkLst>
        </pc:spChg>
        <pc:spChg chg="add mod">
          <ac:chgData name="li bo" userId="86e360d6c7446f46" providerId="LiveId" clId="{B9A1CC41-973B-414B-B4B5-2641831FFD07}" dt="2022-08-14T14:10:36.776" v="30249" actId="164"/>
          <ac:spMkLst>
            <pc:docMk/>
            <pc:sldMk cId="131796081" sldId="337"/>
            <ac:spMk id="36" creationId="{15B8C584-3C85-48EC-9DE0-5339F2B47C8E}"/>
          </ac:spMkLst>
        </pc:spChg>
        <pc:spChg chg="add mod">
          <ac:chgData name="li bo" userId="86e360d6c7446f46" providerId="LiveId" clId="{B9A1CC41-973B-414B-B4B5-2641831FFD07}" dt="2022-08-14T14:10:36.776" v="30249" actId="164"/>
          <ac:spMkLst>
            <pc:docMk/>
            <pc:sldMk cId="131796081" sldId="337"/>
            <ac:spMk id="41" creationId="{B3E6B28F-2A75-415E-B0C6-440FB8FBD11E}"/>
          </ac:spMkLst>
        </pc:spChg>
        <pc:spChg chg="add mod">
          <ac:chgData name="li bo" userId="86e360d6c7446f46" providerId="LiveId" clId="{B9A1CC41-973B-414B-B4B5-2641831FFD07}" dt="2022-08-14T14:10:36.776" v="30249" actId="164"/>
          <ac:spMkLst>
            <pc:docMk/>
            <pc:sldMk cId="131796081" sldId="337"/>
            <ac:spMk id="45" creationId="{92A42221-E734-4737-9227-75ACD8B38A21}"/>
          </ac:spMkLst>
        </pc:spChg>
        <pc:spChg chg="del ord">
          <ac:chgData name="li bo" userId="86e360d6c7446f46" providerId="LiveId" clId="{B9A1CC41-973B-414B-B4B5-2641831FFD07}" dt="2022-08-14T14:37:58.777" v="30951" actId="478"/>
          <ac:spMkLst>
            <pc:docMk/>
            <pc:sldMk cId="131796081" sldId="337"/>
            <ac:spMk id="111" creationId="{E3BFEBE2-4AF7-4194-8CCF-E1466F4BB843}"/>
          </ac:spMkLst>
        </pc:spChg>
        <pc:spChg chg="del ord">
          <ac:chgData name="li bo" userId="86e360d6c7446f46" providerId="LiveId" clId="{B9A1CC41-973B-414B-B4B5-2641831FFD07}" dt="2022-08-14T14:38:07.013" v="30978" actId="478"/>
          <ac:spMkLst>
            <pc:docMk/>
            <pc:sldMk cId="131796081" sldId="337"/>
            <ac:spMk id="115" creationId="{54C65A3A-7957-4289-9EA9-DF9EA115910A}"/>
          </ac:spMkLst>
        </pc:spChg>
        <pc:spChg chg="del ord">
          <ac:chgData name="li bo" userId="86e360d6c7446f46" providerId="LiveId" clId="{B9A1CC41-973B-414B-B4B5-2641831FFD07}" dt="2022-08-14T14:38:13.683" v="31014" actId="478"/>
          <ac:spMkLst>
            <pc:docMk/>
            <pc:sldMk cId="131796081" sldId="337"/>
            <ac:spMk id="119" creationId="{31DCB5B8-3253-4D13-A6DA-E6A86D52FCCC}"/>
          </ac:spMkLst>
        </pc:spChg>
        <pc:spChg chg="del ord">
          <ac:chgData name="li bo" userId="86e360d6c7446f46" providerId="LiveId" clId="{B9A1CC41-973B-414B-B4B5-2641831FFD07}" dt="2022-08-14T14:38:21.056" v="31040" actId="478"/>
          <ac:spMkLst>
            <pc:docMk/>
            <pc:sldMk cId="131796081" sldId="337"/>
            <ac:spMk id="123" creationId="{34980DD3-4275-477E-B6E1-D041A0FF4320}"/>
          </ac:spMkLst>
        </pc:spChg>
        <pc:spChg chg="del ord">
          <ac:chgData name="li bo" userId="86e360d6c7446f46" providerId="LiveId" clId="{B9A1CC41-973B-414B-B4B5-2641831FFD07}" dt="2022-08-14T14:38:27.720" v="31068" actId="478"/>
          <ac:spMkLst>
            <pc:docMk/>
            <pc:sldMk cId="131796081" sldId="337"/>
            <ac:spMk id="127" creationId="{3DBFFC99-BF3D-4C55-A577-D734311AFFA3}"/>
          </ac:spMkLst>
        </pc:spChg>
        <pc:spChg chg="del ord">
          <ac:chgData name="li bo" userId="86e360d6c7446f46" providerId="LiveId" clId="{B9A1CC41-973B-414B-B4B5-2641831FFD07}" dt="2022-08-14T14:38:34.302" v="31093" actId="478"/>
          <ac:spMkLst>
            <pc:docMk/>
            <pc:sldMk cId="131796081" sldId="337"/>
            <ac:spMk id="131" creationId="{A46810A6-487F-4C87-AA1B-FF8E1D09F1BF}"/>
          </ac:spMkLst>
        </pc:spChg>
        <pc:spChg chg="del ord">
          <ac:chgData name="li bo" userId="86e360d6c7446f46" providerId="LiveId" clId="{B9A1CC41-973B-414B-B4B5-2641831FFD07}" dt="2022-08-14T14:38:41.682" v="31134" actId="478"/>
          <ac:spMkLst>
            <pc:docMk/>
            <pc:sldMk cId="131796081" sldId="337"/>
            <ac:spMk id="135" creationId="{BFA2DC19-15C8-4B17-B359-86F6F45A9E8C}"/>
          </ac:spMkLst>
        </pc:spChg>
        <pc:grpChg chg="add del mod">
          <ac:chgData name="li bo" userId="86e360d6c7446f46" providerId="LiveId" clId="{B9A1CC41-973B-414B-B4B5-2641831FFD07}" dt="2022-08-14T14:07:11.507" v="30062" actId="478"/>
          <ac:grpSpMkLst>
            <pc:docMk/>
            <pc:sldMk cId="131796081" sldId="337"/>
            <ac:grpSpMk id="4" creationId="{AAE9DFED-302E-49A0-A19C-E9F210F906E3}"/>
          </ac:grpSpMkLst>
        </pc:grpChg>
        <pc:grpChg chg="add mod">
          <ac:chgData name="li bo" userId="86e360d6c7446f46" providerId="LiveId" clId="{B9A1CC41-973B-414B-B4B5-2641831FFD07}" dt="2022-09-10T08:20:03.637" v="45663" actId="164"/>
          <ac:grpSpMkLst>
            <pc:docMk/>
            <pc:sldMk cId="131796081" sldId="337"/>
            <ac:grpSpMk id="5" creationId="{D4DB5E15-95F6-4C38-9531-3132E758516E}"/>
          </ac:grpSpMkLst>
        </pc:grpChg>
        <pc:grpChg chg="add del mod">
          <ac:chgData name="li bo" userId="86e360d6c7446f46" providerId="LiveId" clId="{B9A1CC41-973B-414B-B4B5-2641831FFD07}" dt="2022-08-14T14:04:17.650" v="30014" actId="165"/>
          <ac:grpSpMkLst>
            <pc:docMk/>
            <pc:sldMk cId="131796081" sldId="337"/>
            <ac:grpSpMk id="7" creationId="{149CFCF6-DEB2-443A-A967-4CBE1E6DF5E8}"/>
          </ac:grpSpMkLst>
        </pc:grpChg>
        <pc:grpChg chg="add mod">
          <ac:chgData name="li bo" userId="86e360d6c7446f46" providerId="LiveId" clId="{B9A1CC41-973B-414B-B4B5-2641831FFD07}" dt="2022-08-14T14:22:08.777" v="30510" actId="1076"/>
          <ac:grpSpMkLst>
            <pc:docMk/>
            <pc:sldMk cId="131796081" sldId="337"/>
            <ac:grpSpMk id="72" creationId="{D29B79F9-D27F-46B6-9D02-F659F7D8640A}"/>
          </ac:grpSpMkLst>
        </pc:grpChg>
        <pc:grpChg chg="ord">
          <ac:chgData name="li bo" userId="86e360d6c7446f46" providerId="LiveId" clId="{B9A1CC41-973B-414B-B4B5-2641831FFD07}" dt="2022-08-14T14:37:58.777" v="30950"/>
          <ac:grpSpMkLst>
            <pc:docMk/>
            <pc:sldMk cId="131796081" sldId="337"/>
            <ac:grpSpMk id="114" creationId="{AF4F0C67-E1A0-4862-AA3D-F9E2A1D6C41C}"/>
          </ac:grpSpMkLst>
        </pc:grpChg>
        <pc:grpChg chg="ord">
          <ac:chgData name="li bo" userId="86e360d6c7446f46" providerId="LiveId" clId="{B9A1CC41-973B-414B-B4B5-2641831FFD07}" dt="2022-08-14T14:38:07.013" v="30977"/>
          <ac:grpSpMkLst>
            <pc:docMk/>
            <pc:sldMk cId="131796081" sldId="337"/>
            <ac:grpSpMk id="118" creationId="{9BA6A0D8-B756-435A-9EEB-F4852FD21437}"/>
          </ac:grpSpMkLst>
        </pc:grpChg>
        <pc:grpChg chg="ord">
          <ac:chgData name="li bo" userId="86e360d6c7446f46" providerId="LiveId" clId="{B9A1CC41-973B-414B-B4B5-2641831FFD07}" dt="2022-08-14T14:38:13.683" v="31013"/>
          <ac:grpSpMkLst>
            <pc:docMk/>
            <pc:sldMk cId="131796081" sldId="337"/>
            <ac:grpSpMk id="122" creationId="{13514DB4-63F9-4F60-9FE5-030451605228}"/>
          </ac:grpSpMkLst>
        </pc:grpChg>
        <pc:grpChg chg="ord">
          <ac:chgData name="li bo" userId="86e360d6c7446f46" providerId="LiveId" clId="{B9A1CC41-973B-414B-B4B5-2641831FFD07}" dt="2022-08-14T14:38:21.055" v="31039"/>
          <ac:grpSpMkLst>
            <pc:docMk/>
            <pc:sldMk cId="131796081" sldId="337"/>
            <ac:grpSpMk id="126" creationId="{185BF60E-A60D-46D5-9EA4-FFB657830845}"/>
          </ac:grpSpMkLst>
        </pc:grpChg>
        <pc:grpChg chg="ord">
          <ac:chgData name="li bo" userId="86e360d6c7446f46" providerId="LiveId" clId="{B9A1CC41-973B-414B-B4B5-2641831FFD07}" dt="2022-08-14T14:38:27.720" v="31067"/>
          <ac:grpSpMkLst>
            <pc:docMk/>
            <pc:sldMk cId="131796081" sldId="337"/>
            <ac:grpSpMk id="130" creationId="{E97F2407-518F-4028-BF99-64B5FF089E35}"/>
          </ac:grpSpMkLst>
        </pc:grpChg>
        <pc:grpChg chg="ord">
          <ac:chgData name="li bo" userId="86e360d6c7446f46" providerId="LiveId" clId="{B9A1CC41-973B-414B-B4B5-2641831FFD07}" dt="2022-08-14T14:38:34.302" v="31092"/>
          <ac:grpSpMkLst>
            <pc:docMk/>
            <pc:sldMk cId="131796081" sldId="337"/>
            <ac:grpSpMk id="134" creationId="{4E454887-2833-453F-89E1-40212A99653B}"/>
          </ac:grpSpMkLst>
        </pc:grpChg>
        <pc:grpChg chg="mod ord">
          <ac:chgData name="li bo" userId="86e360d6c7446f46" providerId="LiveId" clId="{B9A1CC41-973B-414B-B4B5-2641831FFD07}" dt="2022-09-10T08:20:03.637" v="45663" actId="164"/>
          <ac:grpSpMkLst>
            <pc:docMk/>
            <pc:sldMk cId="131796081" sldId="337"/>
            <ac:grpSpMk id="138" creationId="{F49F7454-CD8E-4EE6-AB48-BA327A4C0F12}"/>
          </ac:grpSpMkLst>
        </pc:grpChg>
        <pc:picChg chg="mod">
          <ac:chgData name="li bo" userId="86e360d6c7446f46" providerId="LiveId" clId="{B9A1CC41-973B-414B-B4B5-2641831FFD07}" dt="2022-08-14T13:09:23.764" v="29729"/>
          <ac:picMkLst>
            <pc:docMk/>
            <pc:sldMk cId="131796081" sldId="337"/>
            <ac:picMk id="5" creationId="{AA9DBEE6-5571-488E-A275-E5B1FA557A39}"/>
          </ac:picMkLst>
        </pc:picChg>
        <pc:picChg chg="mod">
          <ac:chgData name="li bo" userId="86e360d6c7446f46" providerId="LiveId" clId="{B9A1CC41-973B-414B-B4B5-2641831FFD07}" dt="2022-08-14T13:09:23.764" v="29729"/>
          <ac:picMkLst>
            <pc:docMk/>
            <pc:sldMk cId="131796081" sldId="337"/>
            <ac:picMk id="6" creationId="{8C323C71-3B9A-4363-AFEA-17AD83396664}"/>
          </ac:picMkLst>
        </pc:picChg>
        <pc:picChg chg="del mod topLvl">
          <ac:chgData name="li bo" userId="86e360d6c7446f46" providerId="LiveId" clId="{B9A1CC41-973B-414B-B4B5-2641831FFD07}" dt="2022-08-14T14:07:15.719" v="30063" actId="478"/>
          <ac:picMkLst>
            <pc:docMk/>
            <pc:sldMk cId="131796081" sldId="337"/>
            <ac:picMk id="12" creationId="{46FCC691-310D-488D-A811-093C593ED835}"/>
          </ac:picMkLst>
        </pc:picChg>
        <pc:picChg chg="del mod topLvl">
          <ac:chgData name="li bo" userId="86e360d6c7446f46" providerId="LiveId" clId="{B9A1CC41-973B-414B-B4B5-2641831FFD07}" dt="2022-08-14T14:07:28.107" v="30087" actId="478"/>
          <ac:picMkLst>
            <pc:docMk/>
            <pc:sldMk cId="131796081" sldId="337"/>
            <ac:picMk id="13" creationId="{AF0A5F92-296B-42C0-979E-B0C03A173235}"/>
          </ac:picMkLst>
        </pc:picChg>
        <pc:picChg chg="del mod topLvl">
          <ac:chgData name="li bo" userId="86e360d6c7446f46" providerId="LiveId" clId="{B9A1CC41-973B-414B-B4B5-2641831FFD07}" dt="2022-08-14T14:04:28.534" v="30020" actId="478"/>
          <ac:picMkLst>
            <pc:docMk/>
            <pc:sldMk cId="131796081" sldId="337"/>
            <ac:picMk id="14" creationId="{43E4AE58-051D-4715-B251-50C64DAF0FE9}"/>
          </ac:picMkLst>
        </pc:picChg>
        <pc:picChg chg="del mod topLvl">
          <ac:chgData name="li bo" userId="86e360d6c7446f46" providerId="LiveId" clId="{B9A1CC41-973B-414B-B4B5-2641831FFD07}" dt="2022-08-14T14:04:26.599" v="30019" actId="478"/>
          <ac:picMkLst>
            <pc:docMk/>
            <pc:sldMk cId="131796081" sldId="337"/>
            <ac:picMk id="24" creationId="{29F1133B-A431-4AAB-A214-B281FD91FC9D}"/>
          </ac:picMkLst>
        </pc:picChg>
        <pc:picChg chg="del mod topLvl">
          <ac:chgData name="li bo" userId="86e360d6c7446f46" providerId="LiveId" clId="{B9A1CC41-973B-414B-B4B5-2641831FFD07}" dt="2022-08-14T14:07:50.404" v="30110" actId="478"/>
          <ac:picMkLst>
            <pc:docMk/>
            <pc:sldMk cId="131796081" sldId="337"/>
            <ac:picMk id="25" creationId="{E7F416C1-4BB8-46CF-958D-035B2A6A509D}"/>
          </ac:picMkLst>
        </pc:picChg>
        <pc:picChg chg="del mod ord">
          <ac:chgData name="li bo" userId="86e360d6c7446f46" providerId="LiveId" clId="{B9A1CC41-973B-414B-B4B5-2641831FFD07}" dt="2022-08-14T14:08:26.518" v="30154" actId="478"/>
          <ac:picMkLst>
            <pc:docMk/>
            <pc:sldMk cId="131796081" sldId="337"/>
            <ac:picMk id="50" creationId="{AFDECDA6-6807-4ED1-8902-2BAA0AC23479}"/>
          </ac:picMkLst>
        </pc:picChg>
        <pc:picChg chg="del mod ord">
          <ac:chgData name="li bo" userId="86e360d6c7446f46" providerId="LiveId" clId="{B9A1CC41-973B-414B-B4B5-2641831FFD07}" dt="2022-08-14T14:08:20.652" v="30131" actId="478"/>
          <ac:picMkLst>
            <pc:docMk/>
            <pc:sldMk cId="131796081" sldId="337"/>
            <ac:picMk id="52" creationId="{37E839BE-CC3F-4F3E-A953-E1AD74259036}"/>
          </ac:picMkLst>
        </pc:picChg>
        <pc:picChg chg="del mod ord">
          <ac:chgData name="li bo" userId="86e360d6c7446f46" providerId="LiveId" clId="{B9A1CC41-973B-414B-B4B5-2641831FFD07}" dt="2022-08-14T14:38:13.683" v="31009" actId="478"/>
          <ac:picMkLst>
            <pc:docMk/>
            <pc:sldMk cId="131796081" sldId="337"/>
            <ac:picMk id="54" creationId="{670FCCF2-5285-4EC2-9B50-D176E002F9ED}"/>
          </ac:picMkLst>
        </pc:picChg>
        <pc:picChg chg="del mod ord">
          <ac:chgData name="li bo" userId="86e360d6c7446f46" providerId="LiveId" clId="{B9A1CC41-973B-414B-B4B5-2641831FFD07}" dt="2022-08-14T14:38:41.682" v="31129" actId="478"/>
          <ac:picMkLst>
            <pc:docMk/>
            <pc:sldMk cId="131796081" sldId="337"/>
            <ac:picMk id="56" creationId="{0AAF306F-70E6-4A8F-8B21-B97D56EEBFE6}"/>
          </ac:picMkLst>
        </pc:picChg>
        <pc:picChg chg="add del mod">
          <ac:chgData name="li bo" userId="86e360d6c7446f46" providerId="LiveId" clId="{B9A1CC41-973B-414B-B4B5-2641831FFD07}" dt="2022-08-14T14:08:50.819" v="30175" actId="478"/>
          <ac:picMkLst>
            <pc:docMk/>
            <pc:sldMk cId="131796081" sldId="337"/>
            <ac:picMk id="57" creationId="{0B211B42-DE8D-4414-BCF7-BD4CF108ABD2}"/>
          </ac:picMkLst>
        </pc:picChg>
        <pc:picChg chg="del mod ord">
          <ac:chgData name="li bo" userId="86e360d6c7446f46" providerId="LiveId" clId="{B9A1CC41-973B-414B-B4B5-2641831FFD07}" dt="2022-08-14T14:37:58.762" v="30946" actId="478"/>
          <ac:picMkLst>
            <pc:docMk/>
            <pc:sldMk cId="131796081" sldId="337"/>
            <ac:picMk id="59" creationId="{89739834-B4A0-4690-9BD9-71A09AE2A42D}"/>
          </ac:picMkLst>
        </pc:picChg>
        <pc:picChg chg="add del mod">
          <ac:chgData name="li bo" userId="86e360d6c7446f46" providerId="LiveId" clId="{B9A1CC41-973B-414B-B4B5-2641831FFD07}" dt="2022-08-14T14:09:07.205" v="30192" actId="478"/>
          <ac:picMkLst>
            <pc:docMk/>
            <pc:sldMk cId="131796081" sldId="337"/>
            <ac:picMk id="60" creationId="{67BDC5A6-8331-47A3-9E13-714EF7FDBBAC}"/>
          </ac:picMkLst>
        </pc:picChg>
        <pc:picChg chg="del mod ord">
          <ac:chgData name="li bo" userId="86e360d6c7446f46" providerId="LiveId" clId="{B9A1CC41-973B-414B-B4B5-2641831FFD07}" dt="2022-08-14T14:38:27.720" v="31063" actId="478"/>
          <ac:picMkLst>
            <pc:docMk/>
            <pc:sldMk cId="131796081" sldId="337"/>
            <ac:picMk id="62" creationId="{18A0597B-7767-4628-AA7D-B42E25026D74}"/>
          </ac:picMkLst>
        </pc:picChg>
        <pc:picChg chg="add del mod">
          <ac:chgData name="li bo" userId="86e360d6c7446f46" providerId="LiveId" clId="{B9A1CC41-973B-414B-B4B5-2641831FFD07}" dt="2022-08-14T14:09:28.036" v="30208" actId="478"/>
          <ac:picMkLst>
            <pc:docMk/>
            <pc:sldMk cId="131796081" sldId="337"/>
            <ac:picMk id="63" creationId="{0F03847B-191A-4EF5-830A-F9068D215335}"/>
          </ac:picMkLst>
        </pc:picChg>
        <pc:picChg chg="del mod ord">
          <ac:chgData name="li bo" userId="86e360d6c7446f46" providerId="LiveId" clId="{B9A1CC41-973B-414B-B4B5-2641831FFD07}" dt="2022-08-14T14:38:07.013" v="30973" actId="478"/>
          <ac:picMkLst>
            <pc:docMk/>
            <pc:sldMk cId="131796081" sldId="337"/>
            <ac:picMk id="65" creationId="{1E53ED3E-0EE5-4234-8782-054B3EA79DFA}"/>
          </ac:picMkLst>
        </pc:picChg>
        <pc:picChg chg="add del mod">
          <ac:chgData name="li bo" userId="86e360d6c7446f46" providerId="LiveId" clId="{B9A1CC41-973B-414B-B4B5-2641831FFD07}" dt="2022-08-14T14:09:42.448" v="30225" actId="478"/>
          <ac:picMkLst>
            <pc:docMk/>
            <pc:sldMk cId="131796081" sldId="337"/>
            <ac:picMk id="66" creationId="{BEB3DAEC-C735-4D84-8419-4B4EE5086946}"/>
          </ac:picMkLst>
        </pc:picChg>
        <pc:picChg chg="del mod ord">
          <ac:chgData name="li bo" userId="86e360d6c7446f46" providerId="LiveId" clId="{B9A1CC41-973B-414B-B4B5-2641831FFD07}" dt="2022-08-14T14:38:21.048" v="31035" actId="478"/>
          <ac:picMkLst>
            <pc:docMk/>
            <pc:sldMk cId="131796081" sldId="337"/>
            <ac:picMk id="68" creationId="{C9945D70-F6BC-4CF3-9B3C-AE78078BEE9F}"/>
          </ac:picMkLst>
        </pc:picChg>
        <pc:picChg chg="add del mod">
          <ac:chgData name="li bo" userId="86e360d6c7446f46" providerId="LiveId" clId="{B9A1CC41-973B-414B-B4B5-2641831FFD07}" dt="2022-08-14T14:10:27.211" v="30245" actId="478"/>
          <ac:picMkLst>
            <pc:docMk/>
            <pc:sldMk cId="131796081" sldId="337"/>
            <ac:picMk id="69" creationId="{47EA77D9-E7E5-428F-9D39-C12A91B00D80}"/>
          </ac:picMkLst>
        </pc:picChg>
        <pc:picChg chg="del mod ord">
          <ac:chgData name="li bo" userId="86e360d6c7446f46" providerId="LiveId" clId="{B9A1CC41-973B-414B-B4B5-2641831FFD07}" dt="2022-08-14T14:38:34.302" v="31088" actId="478"/>
          <ac:picMkLst>
            <pc:docMk/>
            <pc:sldMk cId="131796081" sldId="337"/>
            <ac:picMk id="71" creationId="{80F18129-BCF9-474A-AEF1-6FFA9126E215}"/>
          </ac:picMkLst>
        </pc:picChg>
        <pc:picChg chg="add del mod">
          <ac:chgData name="li bo" userId="86e360d6c7446f46" providerId="LiveId" clId="{B9A1CC41-973B-414B-B4B5-2641831FFD07}" dt="2022-08-14T14:12:02.528" v="30300" actId="478"/>
          <ac:picMkLst>
            <pc:docMk/>
            <pc:sldMk cId="131796081" sldId="337"/>
            <ac:picMk id="73" creationId="{F0A5D3FA-DF34-44CF-8B3D-6774EC8FFC8C}"/>
          </ac:picMkLst>
        </pc:picChg>
        <pc:picChg chg="add del mod">
          <ac:chgData name="li bo" userId="86e360d6c7446f46" providerId="LiveId" clId="{B9A1CC41-973B-414B-B4B5-2641831FFD07}" dt="2022-08-14T14:11:44.674" v="30268" actId="478"/>
          <ac:picMkLst>
            <pc:docMk/>
            <pc:sldMk cId="131796081" sldId="337"/>
            <ac:picMk id="74" creationId="{73FD42E6-A9CC-45FA-A165-8F2FDCD72944}"/>
          </ac:picMkLst>
        </pc:picChg>
        <pc:picChg chg="del mod ord">
          <ac:chgData name="li bo" userId="86e360d6c7446f46" providerId="LiveId" clId="{B9A1CC41-973B-414B-B4B5-2641831FFD07}" dt="2022-08-14T14:11:51.541" v="30282" actId="478"/>
          <ac:picMkLst>
            <pc:docMk/>
            <pc:sldMk cId="131796081" sldId="337"/>
            <ac:picMk id="76" creationId="{D85D46BA-332D-456C-BDD8-C791C5DE3577}"/>
          </ac:picMkLst>
        </pc:picChg>
        <pc:picChg chg="del mod ord">
          <ac:chgData name="li bo" userId="86e360d6c7446f46" providerId="LiveId" clId="{B9A1CC41-973B-414B-B4B5-2641831FFD07}" dt="2022-08-14T14:11:59.105" v="30296" actId="478"/>
          <ac:picMkLst>
            <pc:docMk/>
            <pc:sldMk cId="131796081" sldId="337"/>
            <ac:picMk id="78" creationId="{940213AD-3D78-4E0F-AA41-D4242BDB2075}"/>
          </ac:picMkLst>
        </pc:picChg>
        <pc:picChg chg="del mod ord">
          <ac:chgData name="li bo" userId="86e360d6c7446f46" providerId="LiveId" clId="{B9A1CC41-973B-414B-B4B5-2641831FFD07}" dt="2022-08-14T14:13:06.939" v="30314" actId="478"/>
          <ac:picMkLst>
            <pc:docMk/>
            <pc:sldMk cId="131796081" sldId="337"/>
            <ac:picMk id="80" creationId="{DA70C572-FB57-46D7-946D-EA84A8E2D0C6}"/>
          </ac:picMkLst>
        </pc:picChg>
        <pc:picChg chg="del mod ord">
          <ac:chgData name="li bo" userId="86e360d6c7446f46" providerId="LiveId" clId="{B9A1CC41-973B-414B-B4B5-2641831FFD07}" dt="2022-08-14T14:53:27.720" v="31748" actId="478"/>
          <ac:picMkLst>
            <pc:docMk/>
            <pc:sldMk cId="131796081" sldId="337"/>
            <ac:picMk id="82" creationId="{737A1695-CDE8-4BED-8D1F-54946A081FE0}"/>
          </ac:picMkLst>
        </pc:picChg>
        <pc:picChg chg="del mod">
          <ac:chgData name="li bo" userId="86e360d6c7446f46" providerId="LiveId" clId="{B9A1CC41-973B-414B-B4B5-2641831FFD07}" dt="2022-08-14T14:16:13.733" v="30359" actId="478"/>
          <ac:picMkLst>
            <pc:docMk/>
            <pc:sldMk cId="131796081" sldId="337"/>
            <ac:picMk id="84" creationId="{395BD9C6-0A51-4577-B1D7-D604392DA79F}"/>
          </ac:picMkLst>
        </pc:picChg>
        <pc:picChg chg="del mod ord">
          <ac:chgData name="li bo" userId="86e360d6c7446f46" providerId="LiveId" clId="{B9A1CC41-973B-414B-B4B5-2641831FFD07}" dt="2022-08-14T14:17:55.886" v="30410" actId="478"/>
          <ac:picMkLst>
            <pc:docMk/>
            <pc:sldMk cId="131796081" sldId="337"/>
            <ac:picMk id="86" creationId="{C5A442D9-5E4A-48B6-BBE6-47D005F350D2}"/>
          </ac:picMkLst>
        </pc:picChg>
        <pc:picChg chg="del mod ord">
          <ac:chgData name="li bo" userId="86e360d6c7446f46" providerId="LiveId" clId="{B9A1CC41-973B-414B-B4B5-2641831FFD07}" dt="2022-08-14T14:19:51.858" v="30424" actId="478"/>
          <ac:picMkLst>
            <pc:docMk/>
            <pc:sldMk cId="131796081" sldId="337"/>
            <ac:picMk id="88" creationId="{0DAAAEE9-D444-4B93-83FF-0D828A05D005}"/>
          </ac:picMkLst>
        </pc:picChg>
        <pc:picChg chg="del mod ord">
          <ac:chgData name="li bo" userId="86e360d6c7446f46" providerId="LiveId" clId="{B9A1CC41-973B-414B-B4B5-2641831FFD07}" dt="2022-08-14T14:20:04.539" v="30438" actId="478"/>
          <ac:picMkLst>
            <pc:docMk/>
            <pc:sldMk cId="131796081" sldId="337"/>
            <ac:picMk id="90" creationId="{E1576FA6-3FAF-4428-A2E3-F45657560B2D}"/>
          </ac:picMkLst>
        </pc:picChg>
        <pc:picChg chg="del mod ord">
          <ac:chgData name="li bo" userId="86e360d6c7446f46" providerId="LiveId" clId="{B9A1CC41-973B-414B-B4B5-2641831FFD07}" dt="2022-08-14T14:20:52.092" v="30452" actId="478"/>
          <ac:picMkLst>
            <pc:docMk/>
            <pc:sldMk cId="131796081" sldId="337"/>
            <ac:picMk id="92" creationId="{8F476C84-CB4D-4198-B9E0-21EFC44C6309}"/>
          </ac:picMkLst>
        </pc:picChg>
        <pc:picChg chg="del mod ord">
          <ac:chgData name="li bo" userId="86e360d6c7446f46" providerId="LiveId" clId="{B9A1CC41-973B-414B-B4B5-2641831FFD07}" dt="2022-08-14T14:20:58.037" v="30466" actId="478"/>
          <ac:picMkLst>
            <pc:docMk/>
            <pc:sldMk cId="131796081" sldId="337"/>
            <ac:picMk id="94" creationId="{D52C2109-642D-4157-9732-33C5DB8680A2}"/>
          </ac:picMkLst>
        </pc:picChg>
        <pc:picChg chg="del mod ord">
          <ac:chgData name="li bo" userId="86e360d6c7446f46" providerId="LiveId" clId="{B9A1CC41-973B-414B-B4B5-2641831FFD07}" dt="2022-08-14T14:21:04.296" v="30480" actId="478"/>
          <ac:picMkLst>
            <pc:docMk/>
            <pc:sldMk cId="131796081" sldId="337"/>
            <ac:picMk id="96" creationId="{2E8686C4-7EB3-4122-98CC-5A7DA3E253C6}"/>
          </ac:picMkLst>
        </pc:picChg>
        <pc:picChg chg="del mod ord">
          <ac:chgData name="li bo" userId="86e360d6c7446f46" providerId="LiveId" clId="{B9A1CC41-973B-414B-B4B5-2641831FFD07}" dt="2022-08-14T14:22:01.053" v="30507" actId="478"/>
          <ac:picMkLst>
            <pc:docMk/>
            <pc:sldMk cId="131796081" sldId="337"/>
            <ac:picMk id="98" creationId="{3BD98AE2-6272-4A57-9F7B-EE4DF98D24F4}"/>
          </ac:picMkLst>
        </pc:picChg>
        <pc:picChg chg="del mod ord">
          <ac:chgData name="li bo" userId="86e360d6c7446f46" providerId="LiveId" clId="{B9A1CC41-973B-414B-B4B5-2641831FFD07}" dt="2022-08-14T14:54:07.043" v="31784" actId="478"/>
          <ac:picMkLst>
            <pc:docMk/>
            <pc:sldMk cId="131796081" sldId="337"/>
            <ac:picMk id="100" creationId="{3CEE49E4-64BB-43BB-9A75-CEF425DCEE41}"/>
          </ac:picMkLst>
        </pc:picChg>
        <pc:picChg chg="del mod">
          <ac:chgData name="li bo" userId="86e360d6c7446f46" providerId="LiveId" clId="{B9A1CC41-973B-414B-B4B5-2641831FFD07}" dt="2022-08-14T14:26:49.898" v="30590" actId="478"/>
          <ac:picMkLst>
            <pc:docMk/>
            <pc:sldMk cId="131796081" sldId="337"/>
            <ac:picMk id="102" creationId="{400B3067-415E-4F86-B97D-334FDC587947}"/>
          </ac:picMkLst>
        </pc:picChg>
        <pc:picChg chg="del mod ord">
          <ac:chgData name="li bo" userId="86e360d6c7446f46" providerId="LiveId" clId="{B9A1CC41-973B-414B-B4B5-2641831FFD07}" dt="2022-08-14T14:27:02.901" v="30604" actId="478"/>
          <ac:picMkLst>
            <pc:docMk/>
            <pc:sldMk cId="131796081" sldId="337"/>
            <ac:picMk id="104" creationId="{E09645A0-E96F-441F-8478-2455CDC51261}"/>
          </ac:picMkLst>
        </pc:picChg>
        <pc:picChg chg="del mod ord">
          <ac:chgData name="li bo" userId="86e360d6c7446f46" providerId="LiveId" clId="{B9A1CC41-973B-414B-B4B5-2641831FFD07}" dt="2022-08-14T14:27:10.477" v="30618" actId="478"/>
          <ac:picMkLst>
            <pc:docMk/>
            <pc:sldMk cId="131796081" sldId="337"/>
            <ac:picMk id="106" creationId="{3BBC60E0-8F65-42E3-A912-23F3264A3FA9}"/>
          </ac:picMkLst>
        </pc:picChg>
        <pc:picChg chg="del mod ord">
          <ac:chgData name="li bo" userId="86e360d6c7446f46" providerId="LiveId" clId="{B9A1CC41-973B-414B-B4B5-2641831FFD07}" dt="2022-08-14T14:27:17.645" v="30632" actId="478"/>
          <ac:picMkLst>
            <pc:docMk/>
            <pc:sldMk cId="131796081" sldId="337"/>
            <ac:picMk id="108" creationId="{B23A639E-A27F-4C8B-A0BA-CA96A66066C3}"/>
          </ac:picMkLst>
        </pc:picChg>
        <pc:picChg chg="mod ord">
          <ac:chgData name="li bo" userId="86e360d6c7446f46" providerId="LiveId" clId="{B9A1CC41-973B-414B-B4B5-2641831FFD07}" dt="2022-08-14T14:27:39.738" v="30636" actId="1076"/>
          <ac:picMkLst>
            <pc:docMk/>
            <pc:sldMk cId="131796081" sldId="337"/>
            <ac:picMk id="110" creationId="{ABEFC2A9-A307-4F58-AB35-DF3D951B984B}"/>
          </ac:picMkLst>
        </pc:picChg>
        <pc:picChg chg="mod ord">
          <ac:chgData name="li bo" userId="86e360d6c7446f46" providerId="LiveId" clId="{B9A1CC41-973B-414B-B4B5-2641831FFD07}" dt="2022-08-14T14:37:58.777" v="30953" actId="962"/>
          <ac:picMkLst>
            <pc:docMk/>
            <pc:sldMk cId="131796081" sldId="337"/>
            <ac:picMk id="113" creationId="{B11389D5-31DB-4808-BAD7-5DD418F72918}"/>
          </ac:picMkLst>
        </pc:picChg>
        <pc:picChg chg="mod ord">
          <ac:chgData name="li bo" userId="86e360d6c7446f46" providerId="LiveId" clId="{B9A1CC41-973B-414B-B4B5-2641831FFD07}" dt="2022-08-14T14:38:07.013" v="30980" actId="962"/>
          <ac:picMkLst>
            <pc:docMk/>
            <pc:sldMk cId="131796081" sldId="337"/>
            <ac:picMk id="117" creationId="{D99056AE-8957-4866-BFFA-1040C0141705}"/>
          </ac:picMkLst>
        </pc:picChg>
        <pc:picChg chg="mod ord">
          <ac:chgData name="li bo" userId="86e360d6c7446f46" providerId="LiveId" clId="{B9A1CC41-973B-414B-B4B5-2641831FFD07}" dt="2022-08-14T14:38:13.683" v="31016" actId="962"/>
          <ac:picMkLst>
            <pc:docMk/>
            <pc:sldMk cId="131796081" sldId="337"/>
            <ac:picMk id="121" creationId="{9D57F164-E9CB-4F81-B000-D6C46DC62147}"/>
          </ac:picMkLst>
        </pc:picChg>
        <pc:picChg chg="mod ord">
          <ac:chgData name="li bo" userId="86e360d6c7446f46" providerId="LiveId" clId="{B9A1CC41-973B-414B-B4B5-2641831FFD07}" dt="2022-08-14T14:38:21.056" v="31042" actId="962"/>
          <ac:picMkLst>
            <pc:docMk/>
            <pc:sldMk cId="131796081" sldId="337"/>
            <ac:picMk id="125" creationId="{A727F5A2-B0DF-4D59-A425-EB913B4240AA}"/>
          </ac:picMkLst>
        </pc:picChg>
        <pc:picChg chg="mod ord">
          <ac:chgData name="li bo" userId="86e360d6c7446f46" providerId="LiveId" clId="{B9A1CC41-973B-414B-B4B5-2641831FFD07}" dt="2022-08-14T14:38:27.720" v="31070" actId="962"/>
          <ac:picMkLst>
            <pc:docMk/>
            <pc:sldMk cId="131796081" sldId="337"/>
            <ac:picMk id="129" creationId="{3C96951D-7B13-47D4-B4FD-A5D0540FFAFF}"/>
          </ac:picMkLst>
        </pc:picChg>
        <pc:picChg chg="mod ord">
          <ac:chgData name="li bo" userId="86e360d6c7446f46" providerId="LiveId" clId="{B9A1CC41-973B-414B-B4B5-2641831FFD07}" dt="2022-08-14T14:52:27.435" v="31730" actId="1076"/>
          <ac:picMkLst>
            <pc:docMk/>
            <pc:sldMk cId="131796081" sldId="337"/>
            <ac:picMk id="133" creationId="{A8541B04-14E4-40C5-932E-92C661480DD6}"/>
          </ac:picMkLst>
        </pc:picChg>
        <pc:picChg chg="mod ord">
          <ac:chgData name="li bo" userId="86e360d6c7446f46" providerId="LiveId" clId="{B9A1CC41-973B-414B-B4B5-2641831FFD07}" dt="2022-08-14T14:52:34.903" v="31732" actId="1076"/>
          <ac:picMkLst>
            <pc:docMk/>
            <pc:sldMk cId="131796081" sldId="337"/>
            <ac:picMk id="137" creationId="{9971C066-8F06-49D6-BA05-21B611574474}"/>
          </ac:picMkLst>
        </pc:picChg>
        <pc:picChg chg="del mod ord">
          <ac:chgData name="li bo" userId="86e360d6c7446f46" providerId="LiveId" clId="{B9A1CC41-973B-414B-B4B5-2641831FFD07}" dt="2022-08-14T14:53:36.428" v="31766" actId="478"/>
          <ac:picMkLst>
            <pc:docMk/>
            <pc:sldMk cId="131796081" sldId="337"/>
            <ac:picMk id="148" creationId="{2457B074-2098-4762-99E0-D07DCAED0013}"/>
          </ac:picMkLst>
        </pc:picChg>
        <pc:picChg chg="del mod ord">
          <ac:chgData name="li bo" userId="86e360d6c7446f46" providerId="LiveId" clId="{B9A1CC41-973B-414B-B4B5-2641831FFD07}" dt="2022-08-14T16:34:17.159" v="33917" actId="478"/>
          <ac:picMkLst>
            <pc:docMk/>
            <pc:sldMk cId="131796081" sldId="337"/>
            <ac:picMk id="150" creationId="{146973D1-685E-4ACC-A439-B4734FCF00A9}"/>
          </ac:picMkLst>
        </pc:picChg>
        <pc:picChg chg="mod ord">
          <ac:chgData name="li bo" userId="86e360d6c7446f46" providerId="LiveId" clId="{B9A1CC41-973B-414B-B4B5-2641831FFD07}" dt="2022-08-14T14:54:07.043" v="31786" actId="962"/>
          <ac:picMkLst>
            <pc:docMk/>
            <pc:sldMk cId="131796081" sldId="337"/>
            <ac:picMk id="152" creationId="{8F6C1949-046E-4F1B-BF4C-81D81540FEA2}"/>
          </ac:picMkLst>
        </pc:picChg>
        <pc:picChg chg="mod ord">
          <ac:chgData name="li bo" userId="86e360d6c7446f46" providerId="LiveId" clId="{B9A1CC41-973B-414B-B4B5-2641831FFD07}" dt="2022-08-14T16:34:17.159" v="33919" actId="962"/>
          <ac:picMkLst>
            <pc:docMk/>
            <pc:sldMk cId="131796081" sldId="337"/>
            <ac:picMk id="173" creationId="{4E4AAAF7-9D37-4673-B0F7-A3E782B29DBC}"/>
          </ac:picMkLst>
        </pc:picChg>
        <pc:cxnChg chg="mod topLvl">
          <ac:chgData name="li bo" userId="86e360d6c7446f46" providerId="LiveId" clId="{B9A1CC41-973B-414B-B4B5-2641831FFD07}" dt="2022-08-14T14:10:36.776" v="30249" actId="164"/>
          <ac:cxnSpMkLst>
            <pc:docMk/>
            <pc:sldMk cId="131796081" sldId="337"/>
            <ac:cxnSpMk id="10" creationId="{F9442E3D-B61B-4DD2-899E-7D8563E60621}"/>
          </ac:cxnSpMkLst>
        </pc:cxnChg>
        <pc:cxnChg chg="del mod topLvl">
          <ac:chgData name="li bo" userId="86e360d6c7446f46" providerId="LiveId" clId="{B9A1CC41-973B-414B-B4B5-2641831FFD07}" dt="2022-08-14T14:04:23.921" v="30015" actId="478"/>
          <ac:cxnSpMkLst>
            <pc:docMk/>
            <pc:sldMk cId="131796081" sldId="337"/>
            <ac:cxnSpMk id="11" creationId="{7E3E90B1-7C14-4EDA-B3B0-C901AB94421E}"/>
          </ac:cxnSpMkLst>
        </pc:cxnChg>
        <pc:cxnChg chg="mod topLvl">
          <ac:chgData name="li bo" userId="86e360d6c7446f46" providerId="LiveId" clId="{B9A1CC41-973B-414B-B4B5-2641831FFD07}" dt="2022-08-14T14:10:36.776" v="30249" actId="164"/>
          <ac:cxnSpMkLst>
            <pc:docMk/>
            <pc:sldMk cId="131796081" sldId="337"/>
            <ac:cxnSpMk id="16" creationId="{8E93DF23-3550-4832-9FD9-64E2FAD73ADF}"/>
          </ac:cxnSpMkLst>
        </pc:cxnChg>
        <pc:cxnChg chg="del mod topLvl">
          <ac:chgData name="li bo" userId="86e360d6c7446f46" providerId="LiveId" clId="{B9A1CC41-973B-414B-B4B5-2641831FFD07}" dt="2022-08-14T14:04:53.276" v="30028" actId="478"/>
          <ac:cxnSpMkLst>
            <pc:docMk/>
            <pc:sldMk cId="131796081" sldId="337"/>
            <ac:cxnSpMk id="19" creationId="{DB55700A-4D0D-4D05-A648-4F48FB7A6A10}"/>
          </ac:cxnSpMkLst>
        </pc:cxnChg>
        <pc:cxnChg chg="mod topLvl">
          <ac:chgData name="li bo" userId="86e360d6c7446f46" providerId="LiveId" clId="{B9A1CC41-973B-414B-B4B5-2641831FFD07}" dt="2022-08-14T14:10:36.776" v="30249" actId="164"/>
          <ac:cxnSpMkLst>
            <pc:docMk/>
            <pc:sldMk cId="131796081" sldId="337"/>
            <ac:cxnSpMk id="20" creationId="{A97C02A9-EE22-4AB1-A2A5-1B8F7FD1A844}"/>
          </ac:cxnSpMkLst>
        </pc:cxnChg>
        <pc:cxnChg chg="del mod topLvl">
          <ac:chgData name="li bo" userId="86e360d6c7446f46" providerId="LiveId" clId="{B9A1CC41-973B-414B-B4B5-2641831FFD07}" dt="2022-08-14T14:04:25.062" v="30016" actId="478"/>
          <ac:cxnSpMkLst>
            <pc:docMk/>
            <pc:sldMk cId="131796081" sldId="337"/>
            <ac:cxnSpMk id="21" creationId="{3D42E97A-DC23-460C-B1FF-11BB521DF433}"/>
          </ac:cxnSpMkLst>
        </pc:cxnChg>
        <pc:cxnChg chg="del mod topLvl">
          <ac:chgData name="li bo" userId="86e360d6c7446f46" providerId="LiveId" clId="{B9A1CC41-973B-414B-B4B5-2641831FFD07}" dt="2022-08-14T14:04:25.595" v="30017" actId="478"/>
          <ac:cxnSpMkLst>
            <pc:docMk/>
            <pc:sldMk cId="131796081" sldId="337"/>
            <ac:cxnSpMk id="22" creationId="{A7B9F9DE-1B92-410B-835E-6D54FD97C392}"/>
          </ac:cxnSpMkLst>
        </pc:cxnChg>
        <pc:cxnChg chg="del mod topLvl">
          <ac:chgData name="li bo" userId="86e360d6c7446f46" providerId="LiveId" clId="{B9A1CC41-973B-414B-B4B5-2641831FFD07}" dt="2022-08-14T14:04:26.149" v="30018" actId="478"/>
          <ac:cxnSpMkLst>
            <pc:docMk/>
            <pc:sldMk cId="131796081" sldId="337"/>
            <ac:cxnSpMk id="23" creationId="{006AF765-2A47-4EBD-A3F5-A7CA5E20C87E}"/>
          </ac:cxnSpMkLst>
        </pc:cxnChg>
        <pc:cxnChg chg="add mod">
          <ac:chgData name="li bo" userId="86e360d6c7446f46" providerId="LiveId" clId="{B9A1CC41-973B-414B-B4B5-2641831FFD07}" dt="2022-08-14T14:10:36.776" v="30249" actId="164"/>
          <ac:cxnSpMkLst>
            <pc:docMk/>
            <pc:sldMk cId="131796081" sldId="337"/>
            <ac:cxnSpMk id="37" creationId="{9D71EF60-1C35-485A-ABBF-A1B645049251}"/>
          </ac:cxnSpMkLst>
        </pc:cxnChg>
        <pc:cxnChg chg="add mod">
          <ac:chgData name="li bo" userId="86e360d6c7446f46" providerId="LiveId" clId="{B9A1CC41-973B-414B-B4B5-2641831FFD07}" dt="2022-08-14T14:10:36.776" v="30249" actId="164"/>
          <ac:cxnSpMkLst>
            <pc:docMk/>
            <pc:sldMk cId="131796081" sldId="337"/>
            <ac:cxnSpMk id="42" creationId="{27EC19AE-38EA-4237-BF6C-91A0991A396B}"/>
          </ac:cxnSpMkLst>
        </pc:cxnChg>
        <pc:cxnChg chg="add mod">
          <ac:chgData name="li bo" userId="86e360d6c7446f46" providerId="LiveId" clId="{B9A1CC41-973B-414B-B4B5-2641831FFD07}" dt="2022-08-14T14:10:36.776" v="30249" actId="164"/>
          <ac:cxnSpMkLst>
            <pc:docMk/>
            <pc:sldMk cId="131796081" sldId="337"/>
            <ac:cxnSpMk id="46" creationId="{29707C3B-E4B5-42DE-9CA0-F4C57348308D}"/>
          </ac:cxnSpMkLst>
        </pc:cxnChg>
        <pc:cxnChg chg="add mod">
          <ac:chgData name="li bo" userId="86e360d6c7446f46" providerId="LiveId" clId="{B9A1CC41-973B-414B-B4B5-2641831FFD07}" dt="2022-09-10T08:20:03.637" v="45663" actId="164"/>
          <ac:cxnSpMkLst>
            <pc:docMk/>
            <pc:sldMk cId="131796081" sldId="337"/>
            <ac:cxnSpMk id="139" creationId="{F15D0C43-3711-4C7C-8220-59664494AABD}"/>
          </ac:cxnSpMkLst>
        </pc:cxnChg>
        <pc:cxnChg chg="add del mod">
          <ac:chgData name="li bo" userId="86e360d6c7446f46" providerId="LiveId" clId="{B9A1CC41-973B-414B-B4B5-2641831FFD07}" dt="2022-08-14T14:54:39.664" v="31794" actId="478"/>
          <ac:cxnSpMkLst>
            <pc:docMk/>
            <pc:sldMk cId="131796081" sldId="337"/>
            <ac:cxnSpMk id="146" creationId="{DC349AD2-DC54-432F-834B-393CD491E35D}"/>
          </ac:cxnSpMkLst>
        </pc:cxnChg>
        <pc:cxnChg chg="add del mod">
          <ac:chgData name="li bo" userId="86e360d6c7446f46" providerId="LiveId" clId="{B9A1CC41-973B-414B-B4B5-2641831FFD07}" dt="2022-08-14T14:54:38.699" v="31793" actId="478"/>
          <ac:cxnSpMkLst>
            <pc:docMk/>
            <pc:sldMk cId="131796081" sldId="337"/>
            <ac:cxnSpMk id="153" creationId="{8AF0D324-A4F8-41A8-BFAC-F4C7AC8DD299}"/>
          </ac:cxnSpMkLst>
        </pc:cxnChg>
        <pc:cxnChg chg="add mod">
          <ac:chgData name="li bo" userId="86e360d6c7446f46" providerId="LiveId" clId="{B9A1CC41-973B-414B-B4B5-2641831FFD07}" dt="2022-09-10T08:20:03.637" v="45663" actId="164"/>
          <ac:cxnSpMkLst>
            <pc:docMk/>
            <pc:sldMk cId="131796081" sldId="337"/>
            <ac:cxnSpMk id="158" creationId="{B92168FE-F522-456B-91C1-AC901540257F}"/>
          </ac:cxnSpMkLst>
        </pc:cxnChg>
        <pc:cxnChg chg="add mod">
          <ac:chgData name="li bo" userId="86e360d6c7446f46" providerId="LiveId" clId="{B9A1CC41-973B-414B-B4B5-2641831FFD07}" dt="2022-09-10T08:20:03.637" v="45663" actId="164"/>
          <ac:cxnSpMkLst>
            <pc:docMk/>
            <pc:sldMk cId="131796081" sldId="337"/>
            <ac:cxnSpMk id="159" creationId="{27EE7E7C-8D8F-4984-83E5-B10502026825}"/>
          </ac:cxnSpMkLst>
        </pc:cxnChg>
        <pc:cxnChg chg="add mod">
          <ac:chgData name="li bo" userId="86e360d6c7446f46" providerId="LiveId" clId="{B9A1CC41-973B-414B-B4B5-2641831FFD07}" dt="2022-09-10T08:20:03.637" v="45663" actId="164"/>
          <ac:cxnSpMkLst>
            <pc:docMk/>
            <pc:sldMk cId="131796081" sldId="337"/>
            <ac:cxnSpMk id="161" creationId="{906C290D-631D-4AAC-A358-2A68742F3560}"/>
          </ac:cxnSpMkLst>
        </pc:cxnChg>
      </pc:sldChg>
      <pc:sldChg chg="modSp add mod modAnim">
        <pc:chgData name="li bo" userId="86e360d6c7446f46" providerId="LiveId" clId="{B9A1CC41-973B-414B-B4B5-2641831FFD07}" dt="2022-09-10T08:26:37.972" v="45679"/>
        <pc:sldMkLst>
          <pc:docMk/>
          <pc:sldMk cId="413362708" sldId="338"/>
        </pc:sldMkLst>
        <pc:spChg chg="mod">
          <ac:chgData name="li bo" userId="86e360d6c7446f46" providerId="LiveId" clId="{B9A1CC41-973B-414B-B4B5-2641831FFD07}" dt="2022-08-14T15:03:04.601" v="32082" actId="20577"/>
          <ac:spMkLst>
            <pc:docMk/>
            <pc:sldMk cId="413362708" sldId="338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9-10T08:26:15.868" v="45675" actId="20577"/>
          <ac:spMkLst>
            <pc:docMk/>
            <pc:sldMk cId="413362708" sldId="338"/>
            <ac:spMk id="3" creationId="{400792E5-9ED7-46C4-9C77-27C8DA7ECC9A}"/>
          </ac:spMkLst>
        </pc:spChg>
      </pc:sldChg>
      <pc:sldChg chg="delSp modSp add mod modAnim modNotesTx">
        <pc:chgData name="li bo" userId="86e360d6c7446f46" providerId="LiveId" clId="{B9A1CC41-973B-414B-B4B5-2641831FFD07}" dt="2022-09-10T08:27:29.282" v="45685"/>
        <pc:sldMkLst>
          <pc:docMk/>
          <pc:sldMk cId="2391488611" sldId="339"/>
        </pc:sldMkLst>
        <pc:spChg chg="mod">
          <ac:chgData name="li bo" userId="86e360d6c7446f46" providerId="LiveId" clId="{B9A1CC41-973B-414B-B4B5-2641831FFD07}" dt="2022-08-14T15:19:50.644" v="32404" actId="20577"/>
          <ac:spMkLst>
            <pc:docMk/>
            <pc:sldMk cId="2391488611" sldId="339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4T16:37:20.918" v="33949" actId="20577"/>
          <ac:spMkLst>
            <pc:docMk/>
            <pc:sldMk cId="2391488611" sldId="339"/>
            <ac:spMk id="3" creationId="{400792E5-9ED7-46C4-9C77-27C8DA7ECC9A}"/>
          </ac:spMkLst>
        </pc:spChg>
        <pc:picChg chg="del mod">
          <ac:chgData name="li bo" userId="86e360d6c7446f46" providerId="LiveId" clId="{B9A1CC41-973B-414B-B4B5-2641831FFD07}" dt="2022-08-14T16:18:21.284" v="33546" actId="478"/>
          <ac:picMkLst>
            <pc:docMk/>
            <pc:sldMk cId="2391488611" sldId="339"/>
            <ac:picMk id="5" creationId="{ACA131C0-AF1D-4D4A-ADEE-C4001BC6A22E}"/>
          </ac:picMkLst>
        </pc:picChg>
        <pc:picChg chg="del mod">
          <ac:chgData name="li bo" userId="86e360d6c7446f46" providerId="LiveId" clId="{B9A1CC41-973B-414B-B4B5-2641831FFD07}" dt="2022-08-14T15:31:28.010" v="32715" actId="478"/>
          <ac:picMkLst>
            <pc:docMk/>
            <pc:sldMk cId="2391488611" sldId="339"/>
            <ac:picMk id="7" creationId="{A7D48AB8-2122-46F3-9F90-4AAA2D7AAF9C}"/>
          </ac:picMkLst>
        </pc:picChg>
        <pc:picChg chg="del mod ord">
          <ac:chgData name="li bo" userId="86e360d6c7446f46" providerId="LiveId" clId="{B9A1CC41-973B-414B-B4B5-2641831FFD07}" dt="2022-08-14T16:37:03.187" v="33931" actId="478"/>
          <ac:picMkLst>
            <pc:docMk/>
            <pc:sldMk cId="2391488611" sldId="339"/>
            <ac:picMk id="9" creationId="{7F1A1C98-FA3B-4CA9-99F5-EC0F74D3053D}"/>
          </ac:picMkLst>
        </pc:picChg>
        <pc:picChg chg="mod ord">
          <ac:chgData name="li bo" userId="86e360d6c7446f46" providerId="LiveId" clId="{B9A1CC41-973B-414B-B4B5-2641831FFD07}" dt="2022-08-14T16:18:21.284" v="33548" actId="962"/>
          <ac:picMkLst>
            <pc:docMk/>
            <pc:sldMk cId="2391488611" sldId="339"/>
            <ac:picMk id="11" creationId="{E56AB2F6-8EEA-4712-A58F-D1184D769B4E}"/>
          </ac:picMkLst>
        </pc:picChg>
        <pc:picChg chg="del mod ord">
          <ac:chgData name="li bo" userId="86e360d6c7446f46" providerId="LiveId" clId="{B9A1CC41-973B-414B-B4B5-2641831FFD07}" dt="2022-08-14T16:37:46.043" v="33964" actId="478"/>
          <ac:picMkLst>
            <pc:docMk/>
            <pc:sldMk cId="2391488611" sldId="339"/>
            <ac:picMk id="13" creationId="{AA3DF3AD-CBE5-4192-A851-5478222DF5A8}"/>
          </ac:picMkLst>
        </pc:picChg>
        <pc:picChg chg="mod ord">
          <ac:chgData name="li bo" userId="86e360d6c7446f46" providerId="LiveId" clId="{B9A1CC41-973B-414B-B4B5-2641831FFD07}" dt="2022-08-14T16:37:46.043" v="33966" actId="962"/>
          <ac:picMkLst>
            <pc:docMk/>
            <pc:sldMk cId="2391488611" sldId="339"/>
            <ac:picMk id="15" creationId="{A525DDF2-7DB3-4077-89DE-F5131EEAFFE1}"/>
          </ac:picMkLst>
        </pc:picChg>
      </pc:sldChg>
      <pc:sldChg chg="delSp modSp add mod modAnim">
        <pc:chgData name="li bo" userId="86e360d6c7446f46" providerId="LiveId" clId="{B9A1CC41-973B-414B-B4B5-2641831FFD07}" dt="2022-09-10T09:00:36.669" v="45689"/>
        <pc:sldMkLst>
          <pc:docMk/>
          <pc:sldMk cId="2397834594" sldId="340"/>
        </pc:sldMkLst>
        <pc:spChg chg="mod">
          <ac:chgData name="li bo" userId="86e360d6c7446f46" providerId="LiveId" clId="{B9A1CC41-973B-414B-B4B5-2641831FFD07}" dt="2022-08-14T15:32:38.556" v="32727" actId="20577"/>
          <ac:spMkLst>
            <pc:docMk/>
            <pc:sldMk cId="2397834594" sldId="340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4T16:10:01.860" v="33384" actId="2710"/>
          <ac:spMkLst>
            <pc:docMk/>
            <pc:sldMk cId="2397834594" sldId="340"/>
            <ac:spMk id="3" creationId="{400792E5-9ED7-46C4-9C77-27C8DA7ECC9A}"/>
          </ac:spMkLst>
        </pc:spChg>
        <pc:picChg chg="del">
          <ac:chgData name="li bo" userId="86e360d6c7446f46" providerId="LiveId" clId="{B9A1CC41-973B-414B-B4B5-2641831FFD07}" dt="2022-08-14T15:32:42.969" v="32730" actId="478"/>
          <ac:picMkLst>
            <pc:docMk/>
            <pc:sldMk cId="2397834594" sldId="340"/>
            <ac:picMk id="5" creationId="{ACA131C0-AF1D-4D4A-ADEE-C4001BC6A22E}"/>
          </ac:picMkLst>
        </pc:picChg>
        <pc:picChg chg="del mod">
          <ac:chgData name="li bo" userId="86e360d6c7446f46" providerId="LiveId" clId="{B9A1CC41-973B-414B-B4B5-2641831FFD07}" dt="2022-08-14T15:46:36.066" v="32820" actId="478"/>
          <ac:picMkLst>
            <pc:docMk/>
            <pc:sldMk cId="2397834594" sldId="340"/>
            <ac:picMk id="6" creationId="{B16A9244-A420-4237-A938-B6D322577804}"/>
          </ac:picMkLst>
        </pc:picChg>
        <pc:picChg chg="del mod">
          <ac:chgData name="li bo" userId="86e360d6c7446f46" providerId="LiveId" clId="{B9A1CC41-973B-414B-B4B5-2641831FFD07}" dt="2022-08-14T15:38:04.318" v="32797" actId="478"/>
          <ac:picMkLst>
            <pc:docMk/>
            <pc:sldMk cId="2397834594" sldId="340"/>
            <ac:picMk id="8" creationId="{AD6D0A42-B9BD-463F-B89E-EB62E5CDC4BF}"/>
          </ac:picMkLst>
        </pc:picChg>
        <pc:picChg chg="del">
          <ac:chgData name="li bo" userId="86e360d6c7446f46" providerId="LiveId" clId="{B9A1CC41-973B-414B-B4B5-2641831FFD07}" dt="2022-08-14T15:32:40.479" v="32728" actId="478"/>
          <ac:picMkLst>
            <pc:docMk/>
            <pc:sldMk cId="2397834594" sldId="340"/>
            <ac:picMk id="9" creationId="{7F1A1C98-FA3B-4CA9-99F5-EC0F74D3053D}"/>
          </ac:picMkLst>
        </pc:picChg>
        <pc:picChg chg="del mod ord">
          <ac:chgData name="li bo" userId="86e360d6c7446f46" providerId="LiveId" clId="{B9A1CC41-973B-414B-B4B5-2641831FFD07}" dt="2022-08-14T15:50:13.403" v="32907" actId="478"/>
          <ac:picMkLst>
            <pc:docMk/>
            <pc:sldMk cId="2397834594" sldId="340"/>
            <ac:picMk id="11" creationId="{BBA0A2A6-11C0-4E22-A3CE-554C0089D404}"/>
          </ac:picMkLst>
        </pc:picChg>
        <pc:picChg chg="del mod ord">
          <ac:chgData name="li bo" userId="86e360d6c7446f46" providerId="LiveId" clId="{B9A1CC41-973B-414B-B4B5-2641831FFD07}" dt="2022-08-14T15:46:54.771" v="32835" actId="478"/>
          <ac:picMkLst>
            <pc:docMk/>
            <pc:sldMk cId="2397834594" sldId="340"/>
            <ac:picMk id="13" creationId="{CE124FA1-185B-4F9E-ABA7-447A36AEAA4E}"/>
          </ac:picMkLst>
        </pc:picChg>
        <pc:picChg chg="del mod ord">
          <ac:chgData name="li bo" userId="86e360d6c7446f46" providerId="LiveId" clId="{B9A1CC41-973B-414B-B4B5-2641831FFD07}" dt="2022-08-14T15:49:13.929" v="32879" actId="478"/>
          <ac:picMkLst>
            <pc:docMk/>
            <pc:sldMk cId="2397834594" sldId="340"/>
            <ac:picMk id="15" creationId="{74DFFFDE-4A68-4629-8CBF-AD4B62D2E08E}"/>
          </ac:picMkLst>
        </pc:picChg>
        <pc:picChg chg="del mod ord">
          <ac:chgData name="li bo" userId="86e360d6c7446f46" providerId="LiveId" clId="{B9A1CC41-973B-414B-B4B5-2641831FFD07}" dt="2022-08-14T15:49:32.541" v="32894" actId="478"/>
          <ac:picMkLst>
            <pc:docMk/>
            <pc:sldMk cId="2397834594" sldId="340"/>
            <ac:picMk id="17" creationId="{1C7EBB93-84FC-4B70-AD62-8ABB202D8CC6}"/>
          </ac:picMkLst>
        </pc:picChg>
        <pc:picChg chg="mod ord">
          <ac:chgData name="li bo" userId="86e360d6c7446f46" providerId="LiveId" clId="{B9A1CC41-973B-414B-B4B5-2641831FFD07}" dt="2022-08-14T16:10:04.229" v="33385" actId="1076"/>
          <ac:picMkLst>
            <pc:docMk/>
            <pc:sldMk cId="2397834594" sldId="340"/>
            <ac:picMk id="19" creationId="{207064E7-919B-407E-A6F1-CF9628073EB9}"/>
          </ac:picMkLst>
        </pc:picChg>
        <pc:picChg chg="del mod ord">
          <ac:chgData name="li bo" userId="86e360d6c7446f46" providerId="LiveId" clId="{B9A1CC41-973B-414B-B4B5-2641831FFD07}" dt="2022-08-14T15:52:55.414" v="32924" actId="478"/>
          <ac:picMkLst>
            <pc:docMk/>
            <pc:sldMk cId="2397834594" sldId="340"/>
            <ac:picMk id="21" creationId="{8ABE1171-2253-4522-ACAF-9C8A80C1CF42}"/>
          </ac:picMkLst>
        </pc:picChg>
        <pc:picChg chg="del mod ord">
          <ac:chgData name="li bo" userId="86e360d6c7446f46" providerId="LiveId" clId="{B9A1CC41-973B-414B-B4B5-2641831FFD07}" dt="2022-08-14T15:53:17.306" v="32938" actId="478"/>
          <ac:picMkLst>
            <pc:docMk/>
            <pc:sldMk cId="2397834594" sldId="340"/>
            <ac:picMk id="23" creationId="{CAE38404-071E-4429-954F-9BCD9270C2FB}"/>
          </ac:picMkLst>
        </pc:picChg>
        <pc:picChg chg="mod ord">
          <ac:chgData name="li bo" userId="86e360d6c7446f46" providerId="LiveId" clId="{B9A1CC41-973B-414B-B4B5-2641831FFD07}" dt="2022-08-14T16:10:05.263" v="33386" actId="1076"/>
          <ac:picMkLst>
            <pc:docMk/>
            <pc:sldMk cId="2397834594" sldId="340"/>
            <ac:picMk id="25" creationId="{C7EEB858-CF60-404C-9CE7-04274A5CF6D7}"/>
          </ac:picMkLst>
        </pc:picChg>
        <pc:picChg chg="mod">
          <ac:chgData name="li bo" userId="86e360d6c7446f46" providerId="LiveId" clId="{B9A1CC41-973B-414B-B4B5-2641831FFD07}" dt="2022-08-14T15:58:46.082" v="33002" actId="1076"/>
          <ac:picMkLst>
            <pc:docMk/>
            <pc:sldMk cId="2397834594" sldId="340"/>
            <ac:picMk id="27" creationId="{355E8A75-F5FE-4BD1-BA8C-E33E667FF28F}"/>
          </ac:picMkLst>
        </pc:picChg>
      </pc:sldChg>
      <pc:sldChg chg="addSp delSp modSp add mod modAnim">
        <pc:chgData name="li bo" userId="86e360d6c7446f46" providerId="LiveId" clId="{B9A1CC41-973B-414B-B4B5-2641831FFD07}" dt="2022-09-10T09:00:58.399" v="45694"/>
        <pc:sldMkLst>
          <pc:docMk/>
          <pc:sldMk cId="2037004018" sldId="341"/>
        </pc:sldMkLst>
        <pc:spChg chg="mod">
          <ac:chgData name="li bo" userId="86e360d6c7446f46" providerId="LiveId" clId="{B9A1CC41-973B-414B-B4B5-2641831FFD07}" dt="2022-08-14T16:16:52.503" v="33523" actId="20577"/>
          <ac:spMkLst>
            <pc:docMk/>
            <pc:sldMk cId="2037004018" sldId="341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4T16:16:16.793" v="33519" actId="20577"/>
          <ac:spMkLst>
            <pc:docMk/>
            <pc:sldMk cId="2037004018" sldId="341"/>
            <ac:spMk id="3" creationId="{400792E5-9ED7-46C4-9C77-27C8DA7ECC9A}"/>
          </ac:spMkLst>
        </pc:spChg>
        <pc:spChg chg="add del">
          <ac:chgData name="li bo" userId="86e360d6c7446f46" providerId="LiveId" clId="{B9A1CC41-973B-414B-B4B5-2641831FFD07}" dt="2022-08-14T16:16:53.521" v="33524" actId="22"/>
          <ac:spMkLst>
            <pc:docMk/>
            <pc:sldMk cId="2037004018" sldId="341"/>
            <ac:spMk id="26" creationId="{06B1B68F-03B6-4270-AB92-01F3B217485A}"/>
          </ac:spMkLst>
        </pc:spChg>
        <pc:picChg chg="del mod">
          <ac:chgData name="li bo" userId="86e360d6c7446f46" providerId="LiveId" clId="{B9A1CC41-973B-414B-B4B5-2641831FFD07}" dt="2022-08-14T16:01:35.073" v="33144" actId="478"/>
          <ac:picMkLst>
            <pc:docMk/>
            <pc:sldMk cId="2037004018" sldId="341"/>
            <ac:picMk id="5" creationId="{B63FF03E-6165-4D83-ADB8-8A6C5AEABC19}"/>
          </ac:picMkLst>
        </pc:picChg>
        <pc:picChg chg="mod ord">
          <ac:chgData name="li bo" userId="86e360d6c7446f46" providerId="LiveId" clId="{B9A1CC41-973B-414B-B4B5-2641831FFD07}" dt="2022-08-14T16:16:27.987" v="33520" actId="1076"/>
          <ac:picMkLst>
            <pc:docMk/>
            <pc:sldMk cId="2037004018" sldId="341"/>
            <ac:picMk id="7" creationId="{F696DA7F-FB35-4058-9F6A-EE6BF483A2B9}"/>
          </ac:picMkLst>
        </pc:picChg>
        <pc:picChg chg="mod ord">
          <ac:chgData name="li bo" userId="86e360d6c7446f46" providerId="LiveId" clId="{B9A1CC41-973B-414B-B4B5-2641831FFD07}" dt="2022-08-14T16:16:27.987" v="33520" actId="1076"/>
          <ac:picMkLst>
            <pc:docMk/>
            <pc:sldMk cId="2037004018" sldId="341"/>
            <ac:picMk id="9" creationId="{8A77576B-EECB-40EA-9F0C-7779D5B8AE90}"/>
          </ac:picMkLst>
        </pc:picChg>
        <pc:picChg chg="add del mod">
          <ac:chgData name="li bo" userId="86e360d6c7446f46" providerId="LiveId" clId="{B9A1CC41-973B-414B-B4B5-2641831FFD07}" dt="2022-08-14T16:03:47.489" v="33175" actId="478"/>
          <ac:picMkLst>
            <pc:docMk/>
            <pc:sldMk cId="2037004018" sldId="341"/>
            <ac:picMk id="10" creationId="{A4CA2C0A-E901-4362-B585-4223C6CEB2B0}"/>
          </ac:picMkLst>
        </pc:picChg>
        <pc:picChg chg="del mod">
          <ac:chgData name="li bo" userId="86e360d6c7446f46" providerId="LiveId" clId="{B9A1CC41-973B-414B-B4B5-2641831FFD07}" dt="2022-08-14T16:13:08.571" v="33432" actId="478"/>
          <ac:picMkLst>
            <pc:docMk/>
            <pc:sldMk cId="2037004018" sldId="341"/>
            <ac:picMk id="12" creationId="{C457300C-0674-4694-9F03-24235FA1792A}"/>
          </ac:picMkLst>
        </pc:picChg>
        <pc:picChg chg="del mod ord">
          <ac:chgData name="li bo" userId="86e360d6c7446f46" providerId="LiveId" clId="{B9A1CC41-973B-414B-B4B5-2641831FFD07}" dt="2022-08-14T16:13:56.020" v="33451" actId="478"/>
          <ac:picMkLst>
            <pc:docMk/>
            <pc:sldMk cId="2037004018" sldId="341"/>
            <ac:picMk id="14" creationId="{079B5749-06AE-4B90-99B1-EE64832B4B0B}"/>
          </ac:picMkLst>
        </pc:picChg>
        <pc:picChg chg="mod ord">
          <ac:chgData name="li bo" userId="86e360d6c7446f46" providerId="LiveId" clId="{B9A1CC41-973B-414B-B4B5-2641831FFD07}" dt="2022-08-14T16:15:43.706" v="33485" actId="1076"/>
          <ac:picMkLst>
            <pc:docMk/>
            <pc:sldMk cId="2037004018" sldId="341"/>
            <ac:picMk id="16" creationId="{357E9303-2D6A-464E-BDD1-296F37C436D0}"/>
          </ac:picMkLst>
        </pc:picChg>
        <pc:picChg chg="add del mod">
          <ac:chgData name="li bo" userId="86e360d6c7446f46" providerId="LiveId" clId="{B9A1CC41-973B-414B-B4B5-2641831FFD07}" dt="2022-08-14T16:15:13.950" v="33465" actId="478"/>
          <ac:picMkLst>
            <pc:docMk/>
            <pc:sldMk cId="2037004018" sldId="341"/>
            <ac:picMk id="17" creationId="{BF0CD08D-A1C4-4EBC-BA2F-C2655ECAB9AC}"/>
          </ac:picMkLst>
        </pc:picChg>
        <pc:picChg chg="del">
          <ac:chgData name="li bo" userId="86e360d6c7446f46" providerId="LiveId" clId="{B9A1CC41-973B-414B-B4B5-2641831FFD07}" dt="2022-08-14T15:54:50.197" v="32945" actId="478"/>
          <ac:picMkLst>
            <pc:docMk/>
            <pc:sldMk cId="2037004018" sldId="341"/>
            <ac:picMk id="19" creationId="{207064E7-919B-407E-A6F1-CF9628073EB9}"/>
          </ac:picMkLst>
        </pc:picChg>
        <pc:picChg chg="del mod ord">
          <ac:chgData name="li bo" userId="86e360d6c7446f46" providerId="LiveId" clId="{B9A1CC41-973B-414B-B4B5-2641831FFD07}" dt="2022-08-14T16:15:36.238" v="33481" actId="478"/>
          <ac:picMkLst>
            <pc:docMk/>
            <pc:sldMk cId="2037004018" sldId="341"/>
            <ac:picMk id="20" creationId="{2F999721-ABD6-4106-8A6A-2A675F90620B}"/>
          </ac:picMkLst>
        </pc:picChg>
        <pc:picChg chg="mod ord">
          <ac:chgData name="li bo" userId="86e360d6c7446f46" providerId="LiveId" clId="{B9A1CC41-973B-414B-B4B5-2641831FFD07}" dt="2022-08-14T16:15:43.706" v="33485" actId="1076"/>
          <ac:picMkLst>
            <pc:docMk/>
            <pc:sldMk cId="2037004018" sldId="341"/>
            <ac:picMk id="22" creationId="{10892C56-2E57-4998-8D2F-71F52C5C1A83}"/>
          </ac:picMkLst>
        </pc:picChg>
        <pc:picChg chg="del">
          <ac:chgData name="li bo" userId="86e360d6c7446f46" providerId="LiveId" clId="{B9A1CC41-973B-414B-B4B5-2641831FFD07}" dt="2022-08-14T15:54:52.249" v="32946" actId="478"/>
          <ac:picMkLst>
            <pc:docMk/>
            <pc:sldMk cId="2037004018" sldId="341"/>
            <ac:picMk id="25" creationId="{C7EEB858-CF60-404C-9CE7-04274A5CF6D7}"/>
          </ac:picMkLst>
        </pc:picChg>
      </pc:sldChg>
      <pc:sldChg chg="addSp delSp modSp add mod modAnim">
        <pc:chgData name="li bo" userId="86e360d6c7446f46" providerId="LiveId" clId="{B9A1CC41-973B-414B-B4B5-2641831FFD07}" dt="2022-09-10T09:01:32.452" v="45714"/>
        <pc:sldMkLst>
          <pc:docMk/>
          <pc:sldMk cId="3376581759" sldId="342"/>
        </pc:sldMkLst>
        <pc:spChg chg="mod">
          <ac:chgData name="li bo" userId="86e360d6c7446f46" providerId="LiveId" clId="{B9A1CC41-973B-414B-B4B5-2641831FFD07}" dt="2022-08-14T16:16:58.048" v="33526" actId="20577"/>
          <ac:spMkLst>
            <pc:docMk/>
            <pc:sldMk cId="3376581759" sldId="342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4T16:25:00.248" v="33835" actId="20577"/>
          <ac:spMkLst>
            <pc:docMk/>
            <pc:sldMk cId="3376581759" sldId="342"/>
            <ac:spMk id="3" creationId="{400792E5-9ED7-46C4-9C77-27C8DA7ECC9A}"/>
          </ac:spMkLst>
        </pc:spChg>
        <pc:picChg chg="del mod">
          <ac:chgData name="li bo" userId="86e360d6c7446f46" providerId="LiveId" clId="{B9A1CC41-973B-414B-B4B5-2641831FFD07}" dt="2022-08-14T16:23:21.435" v="33761" actId="478"/>
          <ac:picMkLst>
            <pc:docMk/>
            <pc:sldMk cId="3376581759" sldId="342"/>
            <ac:picMk id="5" creationId="{7B4D0A25-F6B5-4D60-9B58-CAF204A2D567}"/>
          </ac:picMkLst>
        </pc:picChg>
        <pc:picChg chg="mod ord">
          <ac:chgData name="li bo" userId="86e360d6c7446f46" providerId="LiveId" clId="{B9A1CC41-973B-414B-B4B5-2641831FFD07}" dt="2022-09-10T09:01:25.470" v="45712" actId="962"/>
          <ac:picMkLst>
            <pc:docMk/>
            <pc:sldMk cId="3376581759" sldId="342"/>
            <ac:picMk id="6" creationId="{C7AC1390-5210-4849-BD76-65AD38D390A1}"/>
          </ac:picMkLst>
        </pc:picChg>
        <pc:picChg chg="del">
          <ac:chgData name="li bo" userId="86e360d6c7446f46" providerId="LiveId" clId="{B9A1CC41-973B-414B-B4B5-2641831FFD07}" dt="2022-08-14T16:17:44.130" v="33531" actId="478"/>
          <ac:picMkLst>
            <pc:docMk/>
            <pc:sldMk cId="3376581759" sldId="342"/>
            <ac:picMk id="7" creationId="{F696DA7F-FB35-4058-9F6A-EE6BF483A2B9}"/>
          </ac:picMkLst>
        </pc:picChg>
        <pc:picChg chg="add mod">
          <ac:chgData name="li bo" userId="86e360d6c7446f46" providerId="LiveId" clId="{B9A1CC41-973B-414B-B4B5-2641831FFD07}" dt="2022-08-14T16:23:44.450" v="33764" actId="1076"/>
          <ac:picMkLst>
            <pc:docMk/>
            <pc:sldMk cId="3376581759" sldId="342"/>
            <ac:picMk id="8" creationId="{DE199E2A-85A3-42C1-AF49-BE0E0CD05AA6}"/>
          </ac:picMkLst>
        </pc:picChg>
        <pc:picChg chg="del">
          <ac:chgData name="li bo" userId="86e360d6c7446f46" providerId="LiveId" clId="{B9A1CC41-973B-414B-B4B5-2641831FFD07}" dt="2022-08-14T16:17:44.963" v="33532" actId="478"/>
          <ac:picMkLst>
            <pc:docMk/>
            <pc:sldMk cId="3376581759" sldId="342"/>
            <ac:picMk id="9" creationId="{8A77576B-EECB-40EA-9F0C-7779D5B8AE90}"/>
          </ac:picMkLst>
        </pc:picChg>
        <pc:picChg chg="del mod ord">
          <ac:chgData name="li bo" userId="86e360d6c7446f46" providerId="LiveId" clId="{B9A1CC41-973B-414B-B4B5-2641831FFD07}" dt="2022-09-10T09:01:25.469" v="45710" actId="478"/>
          <ac:picMkLst>
            <pc:docMk/>
            <pc:sldMk cId="3376581759" sldId="342"/>
            <ac:picMk id="10" creationId="{545971BE-6088-48CB-8F55-AAC304AF872A}"/>
          </ac:picMkLst>
        </pc:picChg>
        <pc:picChg chg="del mod ord">
          <ac:chgData name="li bo" userId="86e360d6c7446f46" providerId="LiveId" clId="{B9A1CC41-973B-414B-B4B5-2641831FFD07}" dt="2022-08-14T16:27:35.936" v="33865" actId="478"/>
          <ac:picMkLst>
            <pc:docMk/>
            <pc:sldMk cId="3376581759" sldId="342"/>
            <ac:picMk id="12" creationId="{26FFEDF7-D1CA-4DE2-9B3C-71D3B9ECC9A6}"/>
          </ac:picMkLst>
        </pc:picChg>
        <pc:picChg chg="add del mod">
          <ac:chgData name="li bo" userId="86e360d6c7446f46" providerId="LiveId" clId="{B9A1CC41-973B-414B-B4B5-2641831FFD07}" dt="2022-08-14T16:26:41.650" v="33850" actId="478"/>
          <ac:picMkLst>
            <pc:docMk/>
            <pc:sldMk cId="3376581759" sldId="342"/>
            <ac:picMk id="13" creationId="{DE885EFC-41F5-453B-8CC8-D486A2C11AC3}"/>
          </ac:picMkLst>
        </pc:picChg>
        <pc:picChg chg="del mod ord">
          <ac:chgData name="li bo" userId="86e360d6c7446f46" providerId="LiveId" clId="{B9A1CC41-973B-414B-B4B5-2641831FFD07}" dt="2022-08-14T16:28:14.545" v="33879" actId="478"/>
          <ac:picMkLst>
            <pc:docMk/>
            <pc:sldMk cId="3376581759" sldId="342"/>
            <ac:picMk id="15" creationId="{14066341-CF0B-492A-BF03-5201F750A518}"/>
          </ac:picMkLst>
        </pc:picChg>
        <pc:picChg chg="del">
          <ac:chgData name="li bo" userId="86e360d6c7446f46" providerId="LiveId" clId="{B9A1CC41-973B-414B-B4B5-2641831FFD07}" dt="2022-08-14T16:17:00.806" v="33528" actId="478"/>
          <ac:picMkLst>
            <pc:docMk/>
            <pc:sldMk cId="3376581759" sldId="342"/>
            <ac:picMk id="16" creationId="{357E9303-2D6A-464E-BDD1-296F37C436D0}"/>
          </ac:picMkLst>
        </pc:picChg>
        <pc:picChg chg="del mod ord">
          <ac:chgData name="li bo" userId="86e360d6c7446f46" providerId="LiveId" clId="{B9A1CC41-973B-414B-B4B5-2641831FFD07}" dt="2022-08-14T16:31:29.715" v="33897" actId="478"/>
          <ac:picMkLst>
            <pc:docMk/>
            <pc:sldMk cId="3376581759" sldId="342"/>
            <ac:picMk id="18" creationId="{8A45AAEB-3AA9-4B87-BA0A-6352FFB0BBD5}"/>
          </ac:picMkLst>
        </pc:picChg>
        <pc:picChg chg="mod ord">
          <ac:chgData name="li bo" userId="86e360d6c7446f46" providerId="LiveId" clId="{B9A1CC41-973B-414B-B4B5-2641831FFD07}" dt="2022-08-14T16:31:29.715" v="33899" actId="962"/>
          <ac:picMkLst>
            <pc:docMk/>
            <pc:sldMk cId="3376581759" sldId="342"/>
            <ac:picMk id="20" creationId="{9FB056BE-7547-4CD0-8795-111040601E96}"/>
          </ac:picMkLst>
        </pc:picChg>
        <pc:picChg chg="del">
          <ac:chgData name="li bo" userId="86e360d6c7446f46" providerId="LiveId" clId="{B9A1CC41-973B-414B-B4B5-2641831FFD07}" dt="2022-08-14T16:17:00.152" v="33527" actId="478"/>
          <ac:picMkLst>
            <pc:docMk/>
            <pc:sldMk cId="3376581759" sldId="342"/>
            <ac:picMk id="22" creationId="{10892C56-2E57-4998-8D2F-71F52C5C1A83}"/>
          </ac:picMkLst>
        </pc:picChg>
      </pc:sldChg>
      <pc:sldChg chg="addSp delSp modSp add mod ord modAnim">
        <pc:chgData name="li bo" userId="86e360d6c7446f46" providerId="LiveId" clId="{B9A1CC41-973B-414B-B4B5-2641831FFD07}" dt="2022-09-10T09:05:18.436" v="45780"/>
        <pc:sldMkLst>
          <pc:docMk/>
          <pc:sldMk cId="1726633183" sldId="343"/>
        </pc:sldMkLst>
        <pc:spChg chg="mod">
          <ac:chgData name="li bo" userId="86e360d6c7446f46" providerId="LiveId" clId="{B9A1CC41-973B-414B-B4B5-2641831FFD07}" dt="2022-08-15T03:55:03.454" v="36021" actId="20577"/>
          <ac:spMkLst>
            <pc:docMk/>
            <pc:sldMk cId="1726633183" sldId="343"/>
            <ac:spMk id="2" creationId="{0C75C674-70A3-4942-B8AC-01028A4EC8A8}"/>
          </ac:spMkLst>
        </pc:spChg>
        <pc:spChg chg="del mod">
          <ac:chgData name="li bo" userId="86e360d6c7446f46" providerId="LiveId" clId="{B9A1CC41-973B-414B-B4B5-2641831FFD07}" dt="2022-08-15T03:53:55.749" v="35993" actId="478"/>
          <ac:spMkLst>
            <pc:docMk/>
            <pc:sldMk cId="1726633183" sldId="343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5T03:53:58.310" v="35994" actId="478"/>
          <ac:spMkLst>
            <pc:docMk/>
            <pc:sldMk cId="1726633183" sldId="343"/>
            <ac:spMk id="5" creationId="{4A68BF84-58A9-4C41-8255-2646091C096E}"/>
          </ac:spMkLst>
        </pc:spChg>
        <pc:spChg chg="add mod">
          <ac:chgData name="li bo" userId="86e360d6c7446f46" providerId="LiveId" clId="{B9A1CC41-973B-414B-B4B5-2641831FFD07}" dt="2022-08-15T05:17:12.043" v="36793" actId="20577"/>
          <ac:spMkLst>
            <pc:docMk/>
            <pc:sldMk cId="1726633183" sldId="343"/>
            <ac:spMk id="15" creationId="{A88D5E75-689B-4131-A84F-CF359A31D40F}"/>
          </ac:spMkLst>
        </pc:spChg>
        <pc:picChg chg="add mod">
          <ac:chgData name="li bo" userId="86e360d6c7446f46" providerId="LiveId" clId="{B9A1CC41-973B-414B-B4B5-2641831FFD07}" dt="2022-08-15T05:08:56.860" v="36432" actId="1076"/>
          <ac:picMkLst>
            <pc:docMk/>
            <pc:sldMk cId="1726633183" sldId="343"/>
            <ac:picMk id="6" creationId="{0EE789C2-D3F1-468D-93B2-D55DB33B9B36}"/>
          </ac:picMkLst>
        </pc:picChg>
        <pc:picChg chg="add del mod">
          <ac:chgData name="li bo" userId="86e360d6c7446f46" providerId="LiveId" clId="{B9A1CC41-973B-414B-B4B5-2641831FFD07}" dt="2022-08-15T05:04:34.792" v="36388" actId="478"/>
          <ac:picMkLst>
            <pc:docMk/>
            <pc:sldMk cId="1726633183" sldId="343"/>
            <ac:picMk id="7" creationId="{CC6B78AC-B117-474A-96B2-90CB18C1CD84}"/>
          </ac:picMkLst>
        </pc:picChg>
        <pc:picChg chg="del mod ord">
          <ac:chgData name="li bo" userId="86e360d6c7446f46" providerId="LiveId" clId="{B9A1CC41-973B-414B-B4B5-2641831FFD07}" dt="2022-08-15T05:05:13.587" v="36419" actId="478"/>
          <ac:picMkLst>
            <pc:docMk/>
            <pc:sldMk cId="1726633183" sldId="343"/>
            <ac:picMk id="9" creationId="{EE276B13-84A1-46EC-9E1C-2EAE18C763C4}"/>
          </ac:picMkLst>
        </pc:picChg>
        <pc:picChg chg="add del mod">
          <ac:chgData name="li bo" userId="86e360d6c7446f46" providerId="LiveId" clId="{B9A1CC41-973B-414B-B4B5-2641831FFD07}" dt="2022-08-15T05:05:02.971" v="36404" actId="478"/>
          <ac:picMkLst>
            <pc:docMk/>
            <pc:sldMk cId="1726633183" sldId="343"/>
            <ac:picMk id="10" creationId="{7C03B249-EACA-48DC-834B-1B15A495B49C}"/>
          </ac:picMkLst>
        </pc:picChg>
        <pc:picChg chg="mod ord">
          <ac:chgData name="li bo" userId="86e360d6c7446f46" providerId="LiveId" clId="{B9A1CC41-973B-414B-B4B5-2641831FFD07}" dt="2022-08-15T05:08:56.860" v="36432" actId="1076"/>
          <ac:picMkLst>
            <pc:docMk/>
            <pc:sldMk cId="1726633183" sldId="343"/>
            <ac:picMk id="12" creationId="{66FB69C6-0159-473D-8EB3-99D52B087B11}"/>
          </ac:picMkLst>
        </pc:picChg>
        <pc:picChg chg="del mod ord">
          <ac:chgData name="li bo" userId="86e360d6c7446f46" providerId="LiveId" clId="{B9A1CC41-973B-414B-B4B5-2641831FFD07}" dt="2022-08-15T05:21:00.772" v="36809" actId="478"/>
          <ac:picMkLst>
            <pc:docMk/>
            <pc:sldMk cId="1726633183" sldId="343"/>
            <ac:picMk id="14" creationId="{23A38FF6-68D4-4477-920B-5D5296724B5D}"/>
          </ac:picMkLst>
        </pc:picChg>
        <pc:picChg chg="del mod ord">
          <ac:chgData name="li bo" userId="86e360d6c7446f46" providerId="LiveId" clId="{B9A1CC41-973B-414B-B4B5-2641831FFD07}" dt="2022-08-15T05:21:15.167" v="36826" actId="478"/>
          <ac:picMkLst>
            <pc:docMk/>
            <pc:sldMk cId="1726633183" sldId="343"/>
            <ac:picMk id="17" creationId="{6B26385E-A437-43C0-AD7C-0FDC1BE6824C}"/>
          </ac:picMkLst>
        </pc:picChg>
        <pc:picChg chg="del mod ord">
          <ac:chgData name="li bo" userId="86e360d6c7446f46" providerId="LiveId" clId="{B9A1CC41-973B-414B-B4B5-2641831FFD07}" dt="2022-08-15T05:21:21.095" v="36840" actId="478"/>
          <ac:picMkLst>
            <pc:docMk/>
            <pc:sldMk cId="1726633183" sldId="343"/>
            <ac:picMk id="19" creationId="{D086414F-C6AA-4DF6-9CFA-672BD48271DA}"/>
          </ac:picMkLst>
        </pc:picChg>
        <pc:picChg chg="mod ord">
          <ac:chgData name="li bo" userId="86e360d6c7446f46" providerId="LiveId" clId="{B9A1CC41-973B-414B-B4B5-2641831FFD07}" dt="2022-08-15T05:21:28.154" v="36843" actId="1076"/>
          <ac:picMkLst>
            <pc:docMk/>
            <pc:sldMk cId="1726633183" sldId="343"/>
            <ac:picMk id="21" creationId="{8A8A0EBD-0FD1-439F-B1CA-3BC7EAA26980}"/>
          </ac:picMkLst>
        </pc:picChg>
      </pc:sldChg>
      <pc:sldChg chg="modSp add mod">
        <pc:chgData name="li bo" userId="86e360d6c7446f46" providerId="LiveId" clId="{B9A1CC41-973B-414B-B4B5-2641831FFD07}" dt="2022-09-10T09:03:08.764" v="45753" actId="14100"/>
        <pc:sldMkLst>
          <pc:docMk/>
          <pc:sldMk cId="2837135117" sldId="344"/>
        </pc:sldMkLst>
        <pc:spChg chg="mod">
          <ac:chgData name="li bo" userId="86e360d6c7446f46" providerId="LiveId" clId="{B9A1CC41-973B-414B-B4B5-2641831FFD07}" dt="2022-09-10T09:03:08.764" v="45753" actId="14100"/>
          <ac:spMkLst>
            <pc:docMk/>
            <pc:sldMk cId="2837135117" sldId="344"/>
            <ac:spMk id="2" creationId="{B20157B0-A951-4569-8AD2-404C79352611}"/>
          </ac:spMkLst>
        </pc:spChg>
      </pc:sldChg>
      <pc:sldChg chg="addSp delSp modSp add mod ord modAnim">
        <pc:chgData name="li bo" userId="86e360d6c7446f46" providerId="LiveId" clId="{B9A1CC41-973B-414B-B4B5-2641831FFD07}" dt="2022-09-10T09:06:00.442" v="45793" actId="12"/>
        <pc:sldMkLst>
          <pc:docMk/>
          <pc:sldMk cId="3785660520" sldId="345"/>
        </pc:sldMkLst>
        <pc:spChg chg="mod">
          <ac:chgData name="li bo" userId="86e360d6c7446f46" providerId="LiveId" clId="{B9A1CC41-973B-414B-B4B5-2641831FFD07}" dt="2022-08-15T05:07:29.946" v="36431" actId="20577"/>
          <ac:spMkLst>
            <pc:docMk/>
            <pc:sldMk cId="3785660520" sldId="345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9-10T09:06:00.442" v="45793" actId="12"/>
          <ac:spMkLst>
            <pc:docMk/>
            <pc:sldMk cId="3785660520" sldId="345"/>
            <ac:spMk id="3" creationId="{400792E5-9ED7-46C4-9C77-27C8DA7ECC9A}"/>
          </ac:spMkLst>
        </pc:spChg>
        <pc:picChg chg="add del mod">
          <ac:chgData name="li bo" userId="86e360d6c7446f46" providerId="LiveId" clId="{B9A1CC41-973B-414B-B4B5-2641831FFD07}" dt="2022-08-15T05:01:54.254" v="36366" actId="21"/>
          <ac:picMkLst>
            <pc:docMk/>
            <pc:sldMk cId="3785660520" sldId="345"/>
            <ac:picMk id="5" creationId="{6D822E34-6F03-4A4A-B38A-264E192B3B85}"/>
          </ac:picMkLst>
        </pc:picChg>
        <pc:picChg chg="add del mod">
          <ac:chgData name="li bo" userId="86e360d6c7446f46" providerId="LiveId" clId="{B9A1CC41-973B-414B-B4B5-2641831FFD07}" dt="2022-08-15T05:27:47.080" v="36974" actId="478"/>
          <ac:picMkLst>
            <pc:docMk/>
            <pc:sldMk cId="3785660520" sldId="345"/>
            <ac:picMk id="6" creationId="{44286166-BB3D-4700-99EF-5FF8D730F1CA}"/>
          </ac:picMkLst>
        </pc:picChg>
        <pc:picChg chg="del mod ord">
          <ac:chgData name="li bo" userId="86e360d6c7446f46" providerId="LiveId" clId="{B9A1CC41-973B-414B-B4B5-2641831FFD07}" dt="2022-08-15T05:29:16.320" v="36997" actId="478"/>
          <ac:picMkLst>
            <pc:docMk/>
            <pc:sldMk cId="3785660520" sldId="345"/>
            <ac:picMk id="8" creationId="{99748A66-D24F-425B-8076-B91EA21B62EB}"/>
          </ac:picMkLst>
        </pc:picChg>
        <pc:picChg chg="del mod ord">
          <ac:chgData name="li bo" userId="86e360d6c7446f46" providerId="LiveId" clId="{B9A1CC41-973B-414B-B4B5-2641831FFD07}" dt="2022-08-15T05:30:26.076" v="37011" actId="478"/>
          <ac:picMkLst>
            <pc:docMk/>
            <pc:sldMk cId="3785660520" sldId="345"/>
            <ac:picMk id="10" creationId="{C2582780-B4DE-4636-A92B-6BA83F225829}"/>
          </ac:picMkLst>
        </pc:picChg>
        <pc:picChg chg="del mod ord">
          <ac:chgData name="li bo" userId="86e360d6c7446f46" providerId="LiveId" clId="{B9A1CC41-973B-414B-B4B5-2641831FFD07}" dt="2022-08-15T05:30:39.605" v="37027" actId="478"/>
          <ac:picMkLst>
            <pc:docMk/>
            <pc:sldMk cId="3785660520" sldId="345"/>
            <ac:picMk id="12" creationId="{C64C46F0-CACF-445F-A979-151F8F09716D}"/>
          </ac:picMkLst>
        </pc:picChg>
        <pc:picChg chg="del mod ord">
          <ac:chgData name="li bo" userId="86e360d6c7446f46" providerId="LiveId" clId="{B9A1CC41-973B-414B-B4B5-2641831FFD07}" dt="2022-08-15T05:33:53.739" v="37112" actId="478"/>
          <ac:picMkLst>
            <pc:docMk/>
            <pc:sldMk cId="3785660520" sldId="345"/>
            <ac:picMk id="14" creationId="{B74B9F2F-6D82-4A6A-A9AE-1A8672F7D83E}"/>
          </ac:picMkLst>
        </pc:picChg>
        <pc:picChg chg="del mod ord">
          <ac:chgData name="li bo" userId="86e360d6c7446f46" providerId="LiveId" clId="{B9A1CC41-973B-414B-B4B5-2641831FFD07}" dt="2022-08-15T05:34:31.246" v="37127" actId="478"/>
          <ac:picMkLst>
            <pc:docMk/>
            <pc:sldMk cId="3785660520" sldId="345"/>
            <ac:picMk id="16" creationId="{0551A885-5A8F-49C1-9918-DB547C056D07}"/>
          </ac:picMkLst>
        </pc:picChg>
        <pc:picChg chg="mod ord">
          <ac:chgData name="li bo" userId="86e360d6c7446f46" providerId="LiveId" clId="{B9A1CC41-973B-414B-B4B5-2641831FFD07}" dt="2022-08-15T05:34:31.246" v="37129" actId="962"/>
          <ac:picMkLst>
            <pc:docMk/>
            <pc:sldMk cId="3785660520" sldId="345"/>
            <ac:picMk id="18" creationId="{FD92C982-8B3A-48A1-BA87-5EF0B6E562EA}"/>
          </ac:picMkLst>
        </pc:picChg>
      </pc:sldChg>
      <pc:sldChg chg="addSp delSp modSp add mod modAnim modNotesTx">
        <pc:chgData name="li bo" userId="86e360d6c7446f46" providerId="LiveId" clId="{B9A1CC41-973B-414B-B4B5-2641831FFD07}" dt="2022-09-10T09:03:05.391" v="45752"/>
        <pc:sldMkLst>
          <pc:docMk/>
          <pc:sldMk cId="92276727" sldId="346"/>
        </pc:sldMkLst>
        <pc:spChg chg="mod">
          <ac:chgData name="li bo" userId="86e360d6c7446f46" providerId="LiveId" clId="{B9A1CC41-973B-414B-B4B5-2641831FFD07}" dt="2022-08-15T03:23:48.044" v="35006" actId="20577"/>
          <ac:spMkLst>
            <pc:docMk/>
            <pc:sldMk cId="92276727" sldId="346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9-10T09:02:41.080" v="45745" actId="20577"/>
          <ac:spMkLst>
            <pc:docMk/>
            <pc:sldMk cId="92276727" sldId="346"/>
            <ac:spMk id="3" creationId="{400792E5-9ED7-46C4-9C77-27C8DA7ECC9A}"/>
          </ac:spMkLst>
        </pc:spChg>
        <pc:spChg chg="add del">
          <ac:chgData name="li bo" userId="86e360d6c7446f46" providerId="LiveId" clId="{B9A1CC41-973B-414B-B4B5-2641831FFD07}" dt="2022-08-15T02:59:22.091" v="34446" actId="478"/>
          <ac:spMkLst>
            <pc:docMk/>
            <pc:sldMk cId="92276727" sldId="346"/>
            <ac:spMk id="7" creationId="{2FD00146-3729-459F-A2EC-66DC110A340A}"/>
          </ac:spMkLst>
        </pc:spChg>
        <pc:picChg chg="add mod">
          <ac:chgData name="li bo" userId="86e360d6c7446f46" providerId="LiveId" clId="{B9A1CC41-973B-414B-B4B5-2641831FFD07}" dt="2022-09-10T09:02:48.954" v="45747" actId="1076"/>
          <ac:picMkLst>
            <pc:docMk/>
            <pc:sldMk cId="92276727" sldId="346"/>
            <ac:picMk id="5" creationId="{A9C51643-5C46-44C3-AD69-EFE5A2FB1414}"/>
          </ac:picMkLst>
        </pc:picChg>
        <pc:picChg chg="add mod">
          <ac:chgData name="li bo" userId="86e360d6c7446f46" providerId="LiveId" clId="{B9A1CC41-973B-414B-B4B5-2641831FFD07}" dt="2022-09-10T09:02:48.954" v="45747" actId="1076"/>
          <ac:picMkLst>
            <pc:docMk/>
            <pc:sldMk cId="92276727" sldId="346"/>
            <ac:picMk id="9" creationId="{27634309-5EBE-4BE8-AE96-897B0C2F3A51}"/>
          </ac:picMkLst>
        </pc:picChg>
      </pc:sldChg>
      <pc:sldChg chg="addSp modSp add mod modAnim">
        <pc:chgData name="li bo" userId="86e360d6c7446f46" providerId="LiveId" clId="{B9A1CC41-973B-414B-B4B5-2641831FFD07}" dt="2022-09-10T09:02:04.092" v="45722"/>
        <pc:sldMkLst>
          <pc:docMk/>
          <pc:sldMk cId="470485370" sldId="347"/>
        </pc:sldMkLst>
        <pc:spChg chg="mod">
          <ac:chgData name="li bo" userId="86e360d6c7446f46" providerId="LiveId" clId="{B9A1CC41-973B-414B-B4B5-2641831FFD07}" dt="2022-08-15T03:19:26.455" v="34829" actId="20577"/>
          <ac:spMkLst>
            <pc:docMk/>
            <pc:sldMk cId="470485370" sldId="347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07:11:50.393" v="38722" actId="20577"/>
          <ac:spMkLst>
            <pc:docMk/>
            <pc:sldMk cId="470485370" sldId="347"/>
            <ac:spMk id="3" creationId="{400792E5-9ED7-46C4-9C77-27C8DA7ECC9A}"/>
          </ac:spMkLst>
        </pc:spChg>
        <pc:picChg chg="add mod">
          <ac:chgData name="li bo" userId="86e360d6c7446f46" providerId="LiveId" clId="{B9A1CC41-973B-414B-B4B5-2641831FFD07}" dt="2022-08-15T03:24:47.492" v="35023" actId="1076"/>
          <ac:picMkLst>
            <pc:docMk/>
            <pc:sldMk cId="470485370" sldId="347"/>
            <ac:picMk id="5" creationId="{47B34A70-812E-4B2D-9228-C893D2728057}"/>
          </ac:picMkLst>
        </pc:picChg>
      </pc:sldChg>
      <pc:sldChg chg="addSp delSp modSp add mod modAnim">
        <pc:chgData name="li bo" userId="86e360d6c7446f46" providerId="LiveId" clId="{B9A1CC41-973B-414B-B4B5-2641831FFD07}" dt="2022-09-10T09:04:48.484" v="45778"/>
        <pc:sldMkLst>
          <pc:docMk/>
          <pc:sldMk cId="2775851698" sldId="348"/>
        </pc:sldMkLst>
        <pc:spChg chg="mod">
          <ac:chgData name="li bo" userId="86e360d6c7446f46" providerId="LiveId" clId="{B9A1CC41-973B-414B-B4B5-2641831FFD07}" dt="2022-08-15T03:53:50.266" v="35991" actId="21"/>
          <ac:spMkLst>
            <pc:docMk/>
            <pc:sldMk cId="2775851698" sldId="348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9-10T09:04:21.567" v="45775" actId="20577"/>
          <ac:spMkLst>
            <pc:docMk/>
            <pc:sldMk cId="2775851698" sldId="348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5T04:57:37.260" v="36256" actId="478"/>
          <ac:spMkLst>
            <pc:docMk/>
            <pc:sldMk cId="2775851698" sldId="348"/>
            <ac:spMk id="19" creationId="{8CA9FC50-0697-478E-8D88-ADC6080E00BA}"/>
          </ac:spMkLst>
        </pc:spChg>
        <pc:spChg chg="del ord">
          <ac:chgData name="li bo" userId="86e360d6c7446f46" providerId="LiveId" clId="{B9A1CC41-973B-414B-B4B5-2641831FFD07}" dt="2022-08-15T05:01:22.596" v="36356" actId="478"/>
          <ac:spMkLst>
            <pc:docMk/>
            <pc:sldMk cId="2775851698" sldId="348"/>
            <ac:spMk id="34" creationId="{CDF7137D-F192-4F8B-9E4E-2445F280BFD9}"/>
          </ac:spMkLst>
        </pc:spChg>
        <pc:grpChg chg="add mod">
          <ac:chgData name="li bo" userId="86e360d6c7446f46" providerId="LiveId" clId="{B9A1CC41-973B-414B-B4B5-2641831FFD07}" dt="2022-08-15T06:18:57.593" v="37657" actId="1076"/>
          <ac:grpSpMkLst>
            <pc:docMk/>
            <pc:sldMk cId="2775851698" sldId="348"/>
            <ac:grpSpMk id="6" creationId="{5DB8F6ED-29D9-4E3A-B97A-6C836BE8E278}"/>
          </ac:grpSpMkLst>
        </pc:grpChg>
        <pc:grpChg chg="add mod">
          <ac:chgData name="li bo" userId="86e360d6c7446f46" providerId="LiveId" clId="{B9A1CC41-973B-414B-B4B5-2641831FFD07}" dt="2022-09-10T09:04:11.031" v="45769" actId="1076"/>
          <ac:grpSpMkLst>
            <pc:docMk/>
            <pc:sldMk cId="2775851698" sldId="348"/>
            <ac:grpSpMk id="32" creationId="{52E8B922-A076-4ABD-8D9C-87471DA7B638}"/>
          </ac:grpSpMkLst>
        </pc:grpChg>
        <pc:grpChg chg="add mod">
          <ac:chgData name="li bo" userId="86e360d6c7446f46" providerId="LiveId" clId="{B9A1CC41-973B-414B-B4B5-2641831FFD07}" dt="2022-08-15T05:01:00.723" v="36335" actId="164"/>
          <ac:grpSpMkLst>
            <pc:docMk/>
            <pc:sldMk cId="2775851698" sldId="348"/>
            <ac:grpSpMk id="33" creationId="{67CE52FE-86BA-416F-93E6-B65F1D08D999}"/>
          </ac:grpSpMkLst>
        </pc:grpChg>
        <pc:grpChg chg="mod ord">
          <ac:chgData name="li bo" userId="86e360d6c7446f46" providerId="LiveId" clId="{B9A1CC41-973B-414B-B4B5-2641831FFD07}" dt="2022-09-10T09:04:11.031" v="45769" actId="1076"/>
          <ac:grpSpMkLst>
            <pc:docMk/>
            <pc:sldMk cId="2775851698" sldId="348"/>
            <ac:grpSpMk id="37" creationId="{1EEED07A-2887-4714-A4C4-16E9B5708A69}"/>
          </ac:grpSpMkLst>
        </pc:grpChg>
        <pc:picChg chg="add del mod">
          <ac:chgData name="li bo" userId="86e360d6c7446f46" providerId="LiveId" clId="{B9A1CC41-973B-414B-B4B5-2641831FFD07}" dt="2022-08-15T04:01:29.872" v="36141" actId="478"/>
          <ac:picMkLst>
            <pc:docMk/>
            <pc:sldMk cId="2775851698" sldId="348"/>
            <ac:picMk id="4" creationId="{3769B2ED-DE91-4C13-A1DE-43EA95F2393C}"/>
          </ac:picMkLst>
        </pc:picChg>
        <pc:picChg chg="add del mod">
          <ac:chgData name="li bo" userId="86e360d6c7446f46" providerId="LiveId" clId="{B9A1CC41-973B-414B-B4B5-2641831FFD07}" dt="2022-08-15T04:01:39.245" v="36146" actId="478"/>
          <ac:picMkLst>
            <pc:docMk/>
            <pc:sldMk cId="2775851698" sldId="348"/>
            <ac:picMk id="5" creationId="{99C0B661-355C-4B98-9976-AE18ABE1AF51}"/>
          </ac:picMkLst>
        </pc:picChg>
        <pc:picChg chg="mod">
          <ac:chgData name="li bo" userId="86e360d6c7446f46" providerId="LiveId" clId="{B9A1CC41-973B-414B-B4B5-2641831FFD07}" dt="2022-08-15T06:18:57.593" v="37657" actId="1076"/>
          <ac:picMkLst>
            <pc:docMk/>
            <pc:sldMk cId="2775851698" sldId="348"/>
            <ac:picMk id="7" creationId="{D9FFA005-B310-42E3-9798-7D96E6BC1587}"/>
          </ac:picMkLst>
        </pc:picChg>
        <pc:picChg chg="mod">
          <ac:chgData name="li bo" userId="86e360d6c7446f46" providerId="LiveId" clId="{B9A1CC41-973B-414B-B4B5-2641831FFD07}" dt="2022-08-15T06:18:57.593" v="37657" actId="1076"/>
          <ac:picMkLst>
            <pc:docMk/>
            <pc:sldMk cId="2775851698" sldId="348"/>
            <ac:picMk id="8" creationId="{2887AC01-D989-4280-B6D4-DBA1D88BABE6}"/>
          </ac:picMkLst>
        </pc:picChg>
        <pc:picChg chg="add mod">
          <ac:chgData name="li bo" userId="86e360d6c7446f46" providerId="LiveId" clId="{B9A1CC41-973B-414B-B4B5-2641831FFD07}" dt="2022-08-15T05:01:00.723" v="36335" actId="164"/>
          <ac:picMkLst>
            <pc:docMk/>
            <pc:sldMk cId="2775851698" sldId="348"/>
            <ac:picMk id="10" creationId="{EDC82D86-FCD1-4F88-930F-A4BB47C3FEA8}"/>
          </ac:picMkLst>
        </pc:picChg>
        <pc:picChg chg="del mod">
          <ac:chgData name="li bo" userId="86e360d6c7446f46" providerId="LiveId" clId="{B9A1CC41-973B-414B-B4B5-2641831FFD07}" dt="2022-08-15T04:07:33.872" v="36210" actId="478"/>
          <ac:picMkLst>
            <pc:docMk/>
            <pc:sldMk cId="2775851698" sldId="348"/>
            <ac:picMk id="12" creationId="{EF31938A-1599-4A78-A4FF-99E21E22332D}"/>
          </ac:picMkLst>
        </pc:picChg>
        <pc:picChg chg="del mod ord">
          <ac:chgData name="li bo" userId="86e360d6c7446f46" providerId="LiveId" clId="{B9A1CC41-973B-414B-B4B5-2641831FFD07}" dt="2022-08-15T05:01:22.596" v="36353" actId="478"/>
          <ac:picMkLst>
            <pc:docMk/>
            <pc:sldMk cId="2775851698" sldId="348"/>
            <ac:picMk id="14" creationId="{6DAE2313-FDB8-44A8-A9AE-9980FE7A5BED}"/>
          </ac:picMkLst>
        </pc:picChg>
        <pc:picChg chg="add del mod">
          <ac:chgData name="li bo" userId="86e360d6c7446f46" providerId="LiveId" clId="{B9A1CC41-973B-414B-B4B5-2641831FFD07}" dt="2022-08-15T04:56:21.104" v="36228"/>
          <ac:picMkLst>
            <pc:docMk/>
            <pc:sldMk cId="2775851698" sldId="348"/>
            <ac:picMk id="15" creationId="{FE9450D6-787F-461B-B4A1-D1BDF5E7D6F3}"/>
          </ac:picMkLst>
        </pc:picChg>
        <pc:picChg chg="add del mod">
          <ac:chgData name="li bo" userId="86e360d6c7446f46" providerId="LiveId" clId="{B9A1CC41-973B-414B-B4B5-2641831FFD07}" dt="2022-08-15T04:56:21.104" v="36228"/>
          <ac:picMkLst>
            <pc:docMk/>
            <pc:sldMk cId="2775851698" sldId="348"/>
            <ac:picMk id="16" creationId="{C5E165A1-3AC6-453D-A9AB-4581CD5A9493}"/>
          </ac:picMkLst>
        </pc:picChg>
        <pc:picChg chg="add mod">
          <ac:chgData name="li bo" userId="86e360d6c7446f46" providerId="LiveId" clId="{B9A1CC41-973B-414B-B4B5-2641831FFD07}" dt="2022-08-15T05:00:57.002" v="36334" actId="164"/>
          <ac:picMkLst>
            <pc:docMk/>
            <pc:sldMk cId="2775851698" sldId="348"/>
            <ac:picMk id="17" creationId="{3FF91C9A-A2A2-4D8F-87C5-A6655584BFB7}"/>
          </ac:picMkLst>
        </pc:picChg>
        <pc:picChg chg="add del mod">
          <ac:chgData name="li bo" userId="86e360d6c7446f46" providerId="LiveId" clId="{B9A1CC41-973B-414B-B4B5-2641831FFD07}" dt="2022-08-15T04:58:27.036" v="36271" actId="478"/>
          <ac:picMkLst>
            <pc:docMk/>
            <pc:sldMk cId="2775851698" sldId="348"/>
            <ac:picMk id="18" creationId="{D814156A-4D0A-49D6-9B90-2CBBE4EE2FFF}"/>
          </ac:picMkLst>
        </pc:picChg>
        <pc:picChg chg="del mod">
          <ac:chgData name="li bo" userId="86e360d6c7446f46" providerId="LiveId" clId="{B9A1CC41-973B-414B-B4B5-2641831FFD07}" dt="2022-08-15T04:59:09.831" v="36303" actId="478"/>
          <ac:picMkLst>
            <pc:docMk/>
            <pc:sldMk cId="2775851698" sldId="348"/>
            <ac:picMk id="21" creationId="{AB96578C-CF17-492F-A3BA-60D31A9910DB}"/>
          </ac:picMkLst>
        </pc:picChg>
        <pc:picChg chg="del mod ord">
          <ac:chgData name="li bo" userId="86e360d6c7446f46" providerId="LiveId" clId="{B9A1CC41-973B-414B-B4B5-2641831FFD07}" dt="2022-08-15T04:58:39.548" v="36285" actId="478"/>
          <ac:picMkLst>
            <pc:docMk/>
            <pc:sldMk cId="2775851698" sldId="348"/>
            <ac:picMk id="23" creationId="{C11067C2-4A7F-4186-A105-4951FBB7D688}"/>
          </ac:picMkLst>
        </pc:picChg>
        <pc:picChg chg="del mod ord">
          <ac:chgData name="li bo" userId="86e360d6c7446f46" providerId="LiveId" clId="{B9A1CC41-973B-414B-B4B5-2641831FFD07}" dt="2022-08-15T04:58:57.179" v="36300" actId="478"/>
          <ac:picMkLst>
            <pc:docMk/>
            <pc:sldMk cId="2775851698" sldId="348"/>
            <ac:picMk id="25" creationId="{2260F17D-BE79-49F5-8B1F-EC414F55EE97}"/>
          </ac:picMkLst>
        </pc:picChg>
        <pc:picChg chg="del mod ord">
          <ac:chgData name="li bo" userId="86e360d6c7446f46" providerId="LiveId" clId="{B9A1CC41-973B-414B-B4B5-2641831FFD07}" dt="2022-08-15T05:00:08.075" v="36313" actId="478"/>
          <ac:picMkLst>
            <pc:docMk/>
            <pc:sldMk cId="2775851698" sldId="348"/>
            <ac:picMk id="27" creationId="{8060EE62-179C-414E-8328-556B1ED42B2A}"/>
          </ac:picMkLst>
        </pc:picChg>
        <pc:picChg chg="mod ord">
          <ac:chgData name="li bo" userId="86e360d6c7446f46" providerId="LiveId" clId="{B9A1CC41-973B-414B-B4B5-2641831FFD07}" dt="2022-08-15T05:00:57.002" v="36334" actId="164"/>
          <ac:picMkLst>
            <pc:docMk/>
            <pc:sldMk cId="2775851698" sldId="348"/>
            <ac:picMk id="29" creationId="{75D0AF54-BC99-4431-83A6-0C5D6FD80734}"/>
          </ac:picMkLst>
        </pc:picChg>
        <pc:picChg chg="mod">
          <ac:chgData name="li bo" userId="86e360d6c7446f46" providerId="LiveId" clId="{B9A1CC41-973B-414B-B4B5-2641831FFD07}" dt="2022-08-15T05:00:57.002" v="36334" actId="164"/>
          <ac:picMkLst>
            <pc:docMk/>
            <pc:sldMk cId="2775851698" sldId="348"/>
            <ac:picMk id="31" creationId="{A9E40309-97D0-4C2A-A324-921207EB88D5}"/>
          </ac:picMkLst>
        </pc:picChg>
        <pc:picChg chg="mod ord">
          <ac:chgData name="li bo" userId="86e360d6c7446f46" providerId="LiveId" clId="{B9A1CC41-973B-414B-B4B5-2641831FFD07}" dt="2022-08-15T05:01:39.893" v="36365" actId="1076"/>
          <ac:picMkLst>
            <pc:docMk/>
            <pc:sldMk cId="2775851698" sldId="348"/>
            <ac:picMk id="36" creationId="{B412D27A-10DF-4FC5-BF58-20AE9035EB30}"/>
          </ac:picMkLst>
        </pc:picChg>
      </pc:sldChg>
      <pc:sldChg chg="addSp delSp modSp add mod modAnim">
        <pc:chgData name="li bo" userId="86e360d6c7446f46" providerId="LiveId" clId="{B9A1CC41-973B-414B-B4B5-2641831FFD07}" dt="2022-09-10T09:11:49.390" v="45796"/>
        <pc:sldMkLst>
          <pc:docMk/>
          <pc:sldMk cId="2634167800" sldId="349"/>
        </pc:sldMkLst>
        <pc:spChg chg="mod">
          <ac:chgData name="li bo" userId="86e360d6c7446f46" providerId="LiveId" clId="{B9A1CC41-973B-414B-B4B5-2641831FFD07}" dt="2022-08-15T07:18:53.959" v="38799" actId="20577"/>
          <ac:spMkLst>
            <pc:docMk/>
            <pc:sldMk cId="2634167800" sldId="349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06:41:28.098" v="38289" actId="20577"/>
          <ac:spMkLst>
            <pc:docMk/>
            <pc:sldMk cId="2634167800" sldId="349"/>
            <ac:spMk id="3" creationId="{400792E5-9ED7-46C4-9C77-27C8DA7ECC9A}"/>
          </ac:spMkLst>
        </pc:spChg>
        <pc:picChg chg="add mod modCrop">
          <ac:chgData name="li bo" userId="86e360d6c7446f46" providerId="LiveId" clId="{B9A1CC41-973B-414B-B4B5-2641831FFD07}" dt="2022-08-15T07:50:24.870" v="39655" actId="1076"/>
          <ac:picMkLst>
            <pc:docMk/>
            <pc:sldMk cId="2634167800" sldId="349"/>
            <ac:picMk id="5" creationId="{01A95779-ECF5-45FA-A909-AC817BEF25B3}"/>
          </ac:picMkLst>
        </pc:picChg>
        <pc:picChg chg="del mod">
          <ac:chgData name="li bo" userId="86e360d6c7446f46" providerId="LiveId" clId="{B9A1CC41-973B-414B-B4B5-2641831FFD07}" dt="2022-08-15T06:31:16.937" v="37985" actId="478"/>
          <ac:picMkLst>
            <pc:docMk/>
            <pc:sldMk cId="2634167800" sldId="349"/>
            <ac:picMk id="7" creationId="{24CDE48B-8003-4F60-8E48-1F0EDAA8703E}"/>
          </ac:picMkLst>
        </pc:picChg>
        <pc:picChg chg="mod ord">
          <ac:chgData name="li bo" userId="86e360d6c7446f46" providerId="LiveId" clId="{B9A1CC41-973B-414B-B4B5-2641831FFD07}" dt="2022-08-15T07:50:25.214" v="39656" actId="1076"/>
          <ac:picMkLst>
            <pc:docMk/>
            <pc:sldMk cId="2634167800" sldId="349"/>
            <ac:picMk id="9" creationId="{EE878C2F-082C-4604-B372-9B55236ACB99}"/>
          </ac:picMkLst>
        </pc:picChg>
      </pc:sldChg>
      <pc:sldChg chg="addSp delSp modSp add mod modAnim">
        <pc:chgData name="li bo" userId="86e360d6c7446f46" providerId="LiveId" clId="{B9A1CC41-973B-414B-B4B5-2641831FFD07}" dt="2022-09-10T09:12:14.300" v="45801"/>
        <pc:sldMkLst>
          <pc:docMk/>
          <pc:sldMk cId="1221842163" sldId="350"/>
        </pc:sldMkLst>
        <pc:spChg chg="mod">
          <ac:chgData name="li bo" userId="86e360d6c7446f46" providerId="LiveId" clId="{B9A1CC41-973B-414B-B4B5-2641831FFD07}" dt="2022-08-15T07:51:34.565" v="39735" actId="20577"/>
          <ac:spMkLst>
            <pc:docMk/>
            <pc:sldMk cId="1221842163" sldId="350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14:03:27.946" v="41834" actId="20577"/>
          <ac:spMkLst>
            <pc:docMk/>
            <pc:sldMk cId="1221842163" sldId="350"/>
            <ac:spMk id="3" creationId="{400792E5-9ED7-46C4-9C77-27C8DA7ECC9A}"/>
          </ac:spMkLst>
        </pc:spChg>
        <pc:picChg chg="del">
          <ac:chgData name="li bo" userId="86e360d6c7446f46" providerId="LiveId" clId="{B9A1CC41-973B-414B-B4B5-2641831FFD07}" dt="2022-08-15T06:36:18.089" v="38151" actId="478"/>
          <ac:picMkLst>
            <pc:docMk/>
            <pc:sldMk cId="1221842163" sldId="350"/>
            <ac:picMk id="5" creationId="{01A95779-ECF5-45FA-A909-AC817BEF25B3}"/>
          </ac:picMkLst>
        </pc:picChg>
        <pc:picChg chg="mod ord">
          <ac:chgData name="li bo" userId="86e360d6c7446f46" providerId="LiveId" clId="{B9A1CC41-973B-414B-B4B5-2641831FFD07}" dt="2022-08-15T07:45:03.298" v="39646" actId="1076"/>
          <ac:picMkLst>
            <pc:docMk/>
            <pc:sldMk cId="1221842163" sldId="350"/>
            <ac:picMk id="6" creationId="{C137615E-FA75-4ADF-A844-67EE019E8D7D}"/>
          </ac:picMkLst>
        </pc:picChg>
        <pc:picChg chg="add del mod">
          <ac:chgData name="li bo" userId="86e360d6c7446f46" providerId="LiveId" clId="{B9A1CC41-973B-414B-B4B5-2641831FFD07}" dt="2022-08-15T07:32:54.118" v="39119" actId="478"/>
          <ac:picMkLst>
            <pc:docMk/>
            <pc:sldMk cId="1221842163" sldId="350"/>
            <ac:picMk id="8" creationId="{8420574E-6FEE-4B31-A52F-FC2128218CBD}"/>
          </ac:picMkLst>
        </pc:picChg>
        <pc:picChg chg="del mod">
          <ac:chgData name="li bo" userId="86e360d6c7446f46" providerId="LiveId" clId="{B9A1CC41-973B-414B-B4B5-2641831FFD07}" dt="2022-08-15T06:36:35.264" v="38164" actId="478"/>
          <ac:picMkLst>
            <pc:docMk/>
            <pc:sldMk cId="1221842163" sldId="350"/>
            <ac:picMk id="9" creationId="{EE878C2F-082C-4604-B372-9B55236ACB99}"/>
          </ac:picMkLst>
        </pc:picChg>
        <pc:picChg chg="del mod ord">
          <ac:chgData name="li bo" userId="86e360d6c7446f46" providerId="LiveId" clId="{B9A1CC41-973B-414B-B4B5-2641831FFD07}" dt="2022-08-15T07:33:37.612" v="39122" actId="478"/>
          <ac:picMkLst>
            <pc:docMk/>
            <pc:sldMk cId="1221842163" sldId="350"/>
            <ac:picMk id="10" creationId="{28B068EF-1914-4A2A-A23D-ECEDDB9AB468}"/>
          </ac:picMkLst>
        </pc:picChg>
      </pc:sldChg>
      <pc:sldChg chg="addSp delSp modSp add mod modAnim">
        <pc:chgData name="li bo" userId="86e360d6c7446f46" providerId="LiveId" clId="{B9A1CC41-973B-414B-B4B5-2641831FFD07}" dt="2022-09-10T09:12:46.116" v="45810"/>
        <pc:sldMkLst>
          <pc:docMk/>
          <pc:sldMk cId="780790011" sldId="351"/>
        </pc:sldMkLst>
        <pc:spChg chg="mod">
          <ac:chgData name="li bo" userId="86e360d6c7446f46" providerId="LiveId" clId="{B9A1CC41-973B-414B-B4B5-2641831FFD07}" dt="2022-08-15T08:25:41.822" v="39957" actId="20577"/>
          <ac:spMkLst>
            <pc:docMk/>
            <pc:sldMk cId="780790011" sldId="351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08:28:01.209" v="40006" actId="1076"/>
          <ac:spMkLst>
            <pc:docMk/>
            <pc:sldMk cId="780790011" sldId="351"/>
            <ac:spMk id="3" creationId="{400792E5-9ED7-46C4-9C77-27C8DA7ECC9A}"/>
          </ac:spMkLst>
        </pc:spChg>
        <pc:spChg chg="add mod">
          <ac:chgData name="li bo" userId="86e360d6c7446f46" providerId="LiveId" clId="{B9A1CC41-973B-414B-B4B5-2641831FFD07}" dt="2022-08-15T08:35:01.545" v="40232"/>
          <ac:spMkLst>
            <pc:docMk/>
            <pc:sldMk cId="780790011" sldId="351"/>
            <ac:spMk id="8" creationId="{AB98716A-9303-4B05-9133-66EBACFB17F8}"/>
          </ac:spMkLst>
        </pc:spChg>
        <pc:spChg chg="add del mod">
          <ac:chgData name="li bo" userId="86e360d6c7446f46" providerId="LiveId" clId="{B9A1CC41-973B-414B-B4B5-2641831FFD07}" dt="2022-08-15T08:30:04.764" v="40021" actId="478"/>
          <ac:spMkLst>
            <pc:docMk/>
            <pc:sldMk cId="780790011" sldId="351"/>
            <ac:spMk id="9" creationId="{7024C14E-60C5-4894-AA65-BD3E10303108}"/>
          </ac:spMkLst>
        </pc:spChg>
        <pc:spChg chg="add mod">
          <ac:chgData name="li bo" userId="86e360d6c7446f46" providerId="LiveId" clId="{B9A1CC41-973B-414B-B4B5-2641831FFD07}" dt="2022-08-15T09:12:09.743" v="40452" actId="1076"/>
          <ac:spMkLst>
            <pc:docMk/>
            <pc:sldMk cId="780790011" sldId="351"/>
            <ac:spMk id="12" creationId="{67924D0E-EEAA-4C16-8EB1-2BA0C96E2922}"/>
          </ac:spMkLst>
        </pc:spChg>
        <pc:spChg chg="add mod">
          <ac:chgData name="li bo" userId="86e360d6c7446f46" providerId="LiveId" clId="{B9A1CC41-973B-414B-B4B5-2641831FFD07}" dt="2022-08-15T08:37:01.380" v="40343" actId="1076"/>
          <ac:spMkLst>
            <pc:docMk/>
            <pc:sldMk cId="780790011" sldId="351"/>
            <ac:spMk id="13" creationId="{BB583B66-2D26-49D0-A1D2-D251B3904A69}"/>
          </ac:spMkLst>
        </pc:spChg>
        <pc:spChg chg="add mod">
          <ac:chgData name="li bo" userId="86e360d6c7446f46" providerId="LiveId" clId="{B9A1CC41-973B-414B-B4B5-2641831FFD07}" dt="2022-08-15T09:11:22.530" v="40414"/>
          <ac:spMkLst>
            <pc:docMk/>
            <pc:sldMk cId="780790011" sldId="351"/>
            <ac:spMk id="19" creationId="{CC2BA490-4944-46AE-AFBE-B0308B61E239}"/>
          </ac:spMkLst>
        </pc:spChg>
        <pc:picChg chg="add mod">
          <ac:chgData name="li bo" userId="86e360d6c7446f46" providerId="LiveId" clId="{B9A1CC41-973B-414B-B4B5-2641831FFD07}" dt="2022-08-15T08:29:44.807" v="40015" actId="1076"/>
          <ac:picMkLst>
            <pc:docMk/>
            <pc:sldMk cId="780790011" sldId="351"/>
            <ac:picMk id="5" creationId="{E6B2D90B-E51A-43A7-8410-1E912EA3E5D0}"/>
          </ac:picMkLst>
        </pc:picChg>
        <pc:picChg chg="add mod">
          <ac:chgData name="li bo" userId="86e360d6c7446f46" providerId="LiveId" clId="{B9A1CC41-973B-414B-B4B5-2641831FFD07}" dt="2022-08-15T08:34:04.638" v="40224" actId="1076"/>
          <ac:picMkLst>
            <pc:docMk/>
            <pc:sldMk cId="780790011" sldId="351"/>
            <ac:picMk id="7" creationId="{17425195-B4D2-4682-BEC9-5976662CED34}"/>
          </ac:picMkLst>
        </pc:picChg>
        <pc:picChg chg="del mod">
          <ac:chgData name="li bo" userId="86e360d6c7446f46" providerId="LiveId" clId="{B9A1CC41-973B-414B-B4B5-2641831FFD07}" dt="2022-08-15T09:11:28.661" v="40429" actId="478"/>
          <ac:picMkLst>
            <pc:docMk/>
            <pc:sldMk cId="780790011" sldId="351"/>
            <ac:picMk id="11" creationId="{42BB785B-5ABA-4C3D-A821-EFDD6C95BD7C}"/>
          </ac:picMkLst>
        </pc:picChg>
        <pc:picChg chg="add mod">
          <ac:chgData name="li bo" userId="86e360d6c7446f46" providerId="LiveId" clId="{B9A1CC41-973B-414B-B4B5-2641831FFD07}" dt="2022-08-15T08:34:49.906" v="40229" actId="1076"/>
          <ac:picMkLst>
            <pc:docMk/>
            <pc:sldMk cId="780790011" sldId="351"/>
            <ac:picMk id="15" creationId="{3B490734-2926-4B47-A71B-F5F71C4FA728}"/>
          </ac:picMkLst>
        </pc:picChg>
        <pc:picChg chg="add del mod">
          <ac:chgData name="li bo" userId="86e360d6c7446f46" providerId="LiveId" clId="{B9A1CC41-973B-414B-B4B5-2641831FFD07}" dt="2022-08-15T08:35:10.465" v="40244" actId="478"/>
          <ac:picMkLst>
            <pc:docMk/>
            <pc:sldMk cId="780790011" sldId="351"/>
            <ac:picMk id="16" creationId="{F438804E-22FF-4861-A844-5C9162647A07}"/>
          </ac:picMkLst>
        </pc:picChg>
        <pc:picChg chg="mod ord">
          <ac:chgData name="li bo" userId="86e360d6c7446f46" providerId="LiveId" clId="{B9A1CC41-973B-414B-B4B5-2641831FFD07}" dt="2022-08-15T08:35:15.354" v="40248" actId="1076"/>
          <ac:picMkLst>
            <pc:docMk/>
            <pc:sldMk cId="780790011" sldId="351"/>
            <ac:picMk id="18" creationId="{F54D49CF-30DA-4062-99EF-4B68F000E574}"/>
          </ac:picMkLst>
        </pc:picChg>
        <pc:picChg chg="mod ord">
          <ac:chgData name="li bo" userId="86e360d6c7446f46" providerId="LiveId" clId="{B9A1CC41-973B-414B-B4B5-2641831FFD07}" dt="2022-08-15T09:12:06.212" v="40450" actId="1076"/>
          <ac:picMkLst>
            <pc:docMk/>
            <pc:sldMk cId="780790011" sldId="351"/>
            <ac:picMk id="21" creationId="{78FC463C-3517-4DF2-924B-5DA349C7CACD}"/>
          </ac:picMkLst>
        </pc:picChg>
      </pc:sldChg>
      <pc:sldChg chg="addSp delSp modSp add mod">
        <pc:chgData name="li bo" userId="86e360d6c7446f46" providerId="LiveId" clId="{B9A1CC41-973B-414B-B4B5-2641831FFD07}" dt="2022-08-15T08:37:20.052" v="40344" actId="20577"/>
        <pc:sldMkLst>
          <pc:docMk/>
          <pc:sldMk cId="3344583039" sldId="352"/>
        </pc:sldMkLst>
        <pc:spChg chg="mod">
          <ac:chgData name="li bo" userId="86e360d6c7446f46" providerId="LiveId" clId="{B9A1CC41-973B-414B-B4B5-2641831FFD07}" dt="2022-08-15T07:52:09.815" v="39749" actId="20577"/>
          <ac:spMkLst>
            <pc:docMk/>
            <pc:sldMk cId="3344583039" sldId="352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08:37:20.052" v="40344" actId="20577"/>
          <ac:spMkLst>
            <pc:docMk/>
            <pc:sldMk cId="3344583039" sldId="352"/>
            <ac:spMk id="3" creationId="{400792E5-9ED7-46C4-9C77-27C8DA7ECC9A}"/>
          </ac:spMkLst>
        </pc:spChg>
        <pc:picChg chg="del">
          <ac:chgData name="li bo" userId="86e360d6c7446f46" providerId="LiveId" clId="{B9A1CC41-973B-414B-B4B5-2641831FFD07}" dt="2022-08-15T07:56:10.679" v="39750" actId="478"/>
          <ac:picMkLst>
            <pc:docMk/>
            <pc:sldMk cId="3344583039" sldId="352"/>
            <ac:picMk id="5" creationId="{01A95779-ECF5-45FA-A909-AC817BEF25B3}"/>
          </ac:picMkLst>
        </pc:picChg>
        <pc:picChg chg="add mod">
          <ac:chgData name="li bo" userId="86e360d6c7446f46" providerId="LiveId" clId="{B9A1CC41-973B-414B-B4B5-2641831FFD07}" dt="2022-08-15T08:06:06.189" v="39889" actId="1076"/>
          <ac:picMkLst>
            <pc:docMk/>
            <pc:sldMk cId="3344583039" sldId="352"/>
            <ac:picMk id="6" creationId="{19121C5E-8233-4FD6-A72C-E1E54EC79D14}"/>
          </ac:picMkLst>
        </pc:picChg>
        <pc:picChg chg="del mod">
          <ac:chgData name="li bo" userId="86e360d6c7446f46" providerId="LiveId" clId="{B9A1CC41-973B-414B-B4B5-2641831FFD07}" dt="2022-08-15T07:56:11.252" v="39752" actId="478"/>
          <ac:picMkLst>
            <pc:docMk/>
            <pc:sldMk cId="3344583039" sldId="352"/>
            <ac:picMk id="9" creationId="{EE878C2F-082C-4604-B372-9B55236ACB99}"/>
          </ac:picMkLst>
        </pc:picChg>
      </pc:sldChg>
      <pc:sldChg chg="add del">
        <pc:chgData name="li bo" userId="86e360d6c7446f46" providerId="LiveId" clId="{B9A1CC41-973B-414B-B4B5-2641831FFD07}" dt="2022-08-15T09:53:02.740" v="40457" actId="47"/>
        <pc:sldMkLst>
          <pc:docMk/>
          <pc:sldMk cId="352451636" sldId="353"/>
        </pc:sldMkLst>
      </pc:sldChg>
      <pc:sldChg chg="modSp add mod">
        <pc:chgData name="li bo" userId="86e360d6c7446f46" providerId="LiveId" clId="{B9A1CC41-973B-414B-B4B5-2641831FFD07}" dt="2022-08-17T15:01:38.109" v="42997" actId="948"/>
        <pc:sldMkLst>
          <pc:docMk/>
          <pc:sldMk cId="2572072094" sldId="353"/>
        </pc:sldMkLst>
        <pc:spChg chg="mod">
          <ac:chgData name="li bo" userId="86e360d6c7446f46" providerId="LiveId" clId="{B9A1CC41-973B-414B-B4B5-2641831FFD07}" dt="2022-08-15T14:02:38.750" v="41831" actId="20577"/>
          <ac:spMkLst>
            <pc:docMk/>
            <pc:sldMk cId="2572072094" sldId="353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7T15:01:38.109" v="42997" actId="948"/>
          <ac:spMkLst>
            <pc:docMk/>
            <pc:sldMk cId="2572072094" sldId="353"/>
            <ac:spMk id="3" creationId="{400792E5-9ED7-46C4-9C77-27C8DA7ECC9A}"/>
          </ac:spMkLst>
        </pc:spChg>
      </pc:sldChg>
      <pc:sldChg chg="addSp delSp modSp add mod modAnim modNotesTx">
        <pc:chgData name="li bo" userId="86e360d6c7446f46" providerId="LiveId" clId="{B9A1CC41-973B-414B-B4B5-2641831FFD07}" dt="2022-09-10T01:15:17.575" v="45483"/>
        <pc:sldMkLst>
          <pc:docMk/>
          <pc:sldMk cId="1381711732" sldId="354"/>
        </pc:sldMkLst>
        <pc:spChg chg="mod">
          <ac:chgData name="li bo" userId="86e360d6c7446f46" providerId="LiveId" clId="{B9A1CC41-973B-414B-B4B5-2641831FFD07}" dt="2022-09-10T01:14:35.700" v="45478" actId="20577"/>
          <ac:spMkLst>
            <pc:docMk/>
            <pc:sldMk cId="1381711732" sldId="354"/>
            <ac:spMk id="3" creationId="{400792E5-9ED7-46C4-9C77-27C8DA7ECC9A}"/>
          </ac:spMkLst>
        </pc:spChg>
        <pc:spChg chg="del mod">
          <ac:chgData name="li bo" userId="86e360d6c7446f46" providerId="LiveId" clId="{B9A1CC41-973B-414B-B4B5-2641831FFD07}" dt="2022-08-15T12:22:57.051" v="41307" actId="478"/>
          <ac:spMkLst>
            <pc:docMk/>
            <pc:sldMk cId="1381711732" sldId="354"/>
            <ac:spMk id="15" creationId="{46FBD100-4AFA-42CC-B8BE-0F2C139E45B9}"/>
          </ac:spMkLst>
        </pc:spChg>
        <pc:spChg chg="add mod ord">
          <ac:chgData name="li bo" userId="86e360d6c7446f46" providerId="LiveId" clId="{B9A1CC41-973B-414B-B4B5-2641831FFD07}" dt="2022-08-15T14:01:07.721" v="41829" actId="20577"/>
          <ac:spMkLst>
            <pc:docMk/>
            <pc:sldMk cId="1381711732" sldId="354"/>
            <ac:spMk id="16" creationId="{30B26C77-AA4C-4CDD-B21B-23080081E5B0}"/>
          </ac:spMkLst>
        </pc:spChg>
        <pc:spChg chg="add mod">
          <ac:chgData name="li bo" userId="86e360d6c7446f46" providerId="LiveId" clId="{B9A1CC41-973B-414B-B4B5-2641831FFD07}" dt="2022-08-22T06:54:31.809" v="44925" actId="1076"/>
          <ac:spMkLst>
            <pc:docMk/>
            <pc:sldMk cId="1381711732" sldId="354"/>
            <ac:spMk id="22" creationId="{7E3F875E-1E36-4425-AB38-4852FBA82D03}"/>
          </ac:spMkLst>
        </pc:spChg>
        <pc:grpChg chg="add mod">
          <ac:chgData name="li bo" userId="86e360d6c7446f46" providerId="LiveId" clId="{B9A1CC41-973B-414B-B4B5-2641831FFD07}" dt="2022-08-15T13:59:24.643" v="41827" actId="164"/>
          <ac:grpSpMkLst>
            <pc:docMk/>
            <pc:sldMk cId="1381711732" sldId="354"/>
            <ac:grpSpMk id="14" creationId="{1E4AE40C-1CC1-40BD-B12F-99869B02FD62}"/>
          </ac:grpSpMkLst>
        </pc:grpChg>
        <pc:picChg chg="mod">
          <ac:chgData name="li bo" userId="86e360d6c7446f46" providerId="LiveId" clId="{B9A1CC41-973B-414B-B4B5-2641831FFD07}" dt="2022-08-15T13:59:03.819" v="41820" actId="1076"/>
          <ac:picMkLst>
            <pc:docMk/>
            <pc:sldMk cId="1381711732" sldId="354"/>
            <ac:picMk id="5" creationId="{A8B493C6-32E3-4673-AECE-652572A9268F}"/>
          </ac:picMkLst>
        </pc:picChg>
        <pc:picChg chg="add del mod">
          <ac:chgData name="li bo" userId="86e360d6c7446f46" providerId="LiveId" clId="{B9A1CC41-973B-414B-B4B5-2641831FFD07}" dt="2022-08-15T13:54:51.251" v="41768" actId="478"/>
          <ac:picMkLst>
            <pc:docMk/>
            <pc:sldMk cId="1381711732" sldId="354"/>
            <ac:picMk id="7" creationId="{F751F056-7A03-4224-870B-0CEDB43B8DAA}"/>
          </ac:picMkLst>
        </pc:picChg>
        <pc:picChg chg="del mod">
          <ac:chgData name="li bo" userId="86e360d6c7446f46" providerId="LiveId" clId="{B9A1CC41-973B-414B-B4B5-2641831FFD07}" dt="2022-08-15T13:52:22.994" v="41579" actId="478"/>
          <ac:picMkLst>
            <pc:docMk/>
            <pc:sldMk cId="1381711732" sldId="354"/>
            <ac:picMk id="9" creationId="{495B8E1E-080F-42BC-A380-6DA17CE7F61B}"/>
          </ac:picMkLst>
        </pc:picChg>
        <pc:picChg chg="del mod ord">
          <ac:chgData name="li bo" userId="86e360d6c7446f46" providerId="LiveId" clId="{B9A1CC41-973B-414B-B4B5-2641831FFD07}" dt="2022-08-15T13:52:30.796" v="41583" actId="478"/>
          <ac:picMkLst>
            <pc:docMk/>
            <pc:sldMk cId="1381711732" sldId="354"/>
            <ac:picMk id="11" creationId="{7442FBB0-65D4-4711-B04B-66B842664C71}"/>
          </ac:picMkLst>
        </pc:picChg>
        <pc:picChg chg="add mod">
          <ac:chgData name="li bo" userId="86e360d6c7446f46" providerId="LiveId" clId="{B9A1CC41-973B-414B-B4B5-2641831FFD07}" dt="2022-08-15T13:59:24.643" v="41827" actId="164"/>
          <ac:picMkLst>
            <pc:docMk/>
            <pc:sldMk cId="1381711732" sldId="354"/>
            <ac:picMk id="13" creationId="{B175DB96-884F-4C8A-AA37-6E362D8045E4}"/>
          </ac:picMkLst>
        </pc:picChg>
        <pc:picChg chg="add del mod">
          <ac:chgData name="li bo" userId="86e360d6c7446f46" providerId="LiveId" clId="{B9A1CC41-973B-414B-B4B5-2641831FFD07}" dt="2022-08-15T13:58:41.083" v="41817" actId="1076"/>
          <ac:picMkLst>
            <pc:docMk/>
            <pc:sldMk cId="1381711732" sldId="354"/>
            <ac:picMk id="1026" creationId="{361E0AFB-0892-4EE4-8E52-D85C99457802}"/>
          </ac:picMkLst>
        </pc:picChg>
        <pc:picChg chg="add del mod">
          <ac:chgData name="li bo" userId="86e360d6c7446f46" providerId="LiveId" clId="{B9A1CC41-973B-414B-B4B5-2641831FFD07}" dt="2022-08-15T12:23:55.683" v="41329"/>
          <ac:picMkLst>
            <pc:docMk/>
            <pc:sldMk cId="1381711732" sldId="354"/>
            <ac:picMk id="1028" creationId="{622C5298-E9A9-4E5D-8302-A70B9D6CC2E4}"/>
          </ac:picMkLst>
        </pc:picChg>
        <pc:picChg chg="add mod">
          <ac:chgData name="li bo" userId="86e360d6c7446f46" providerId="LiveId" clId="{B9A1CC41-973B-414B-B4B5-2641831FFD07}" dt="2022-08-15T13:58:41.083" v="41817" actId="1076"/>
          <ac:picMkLst>
            <pc:docMk/>
            <pc:sldMk cId="1381711732" sldId="354"/>
            <ac:picMk id="1030" creationId="{F468C00A-3933-48EE-8F3F-C5DFC9EFC6A1}"/>
          </ac:picMkLst>
        </pc:picChg>
        <pc:picChg chg="add del mod">
          <ac:chgData name="li bo" userId="86e360d6c7446f46" providerId="LiveId" clId="{B9A1CC41-973B-414B-B4B5-2641831FFD07}" dt="2022-08-15T12:28:14.007" v="41340" actId="478"/>
          <ac:picMkLst>
            <pc:docMk/>
            <pc:sldMk cId="1381711732" sldId="354"/>
            <ac:picMk id="1032" creationId="{CC504935-EFB4-43EF-9FB1-E2AF4C607B78}"/>
          </ac:picMkLst>
        </pc:picChg>
        <pc:picChg chg="add del mod">
          <ac:chgData name="li bo" userId="86e360d6c7446f46" providerId="LiveId" clId="{B9A1CC41-973B-414B-B4B5-2641831FFD07}" dt="2022-08-15T12:28:20.375" v="41343" actId="478"/>
          <ac:picMkLst>
            <pc:docMk/>
            <pc:sldMk cId="1381711732" sldId="354"/>
            <ac:picMk id="1034" creationId="{D8F28210-126D-47FF-9987-093A9F5C2B53}"/>
          </ac:picMkLst>
        </pc:picChg>
        <pc:picChg chg="add mod">
          <ac:chgData name="li bo" userId="86e360d6c7446f46" providerId="LiveId" clId="{B9A1CC41-973B-414B-B4B5-2641831FFD07}" dt="2022-08-15T13:59:06.320" v="41822" actId="1076"/>
          <ac:picMkLst>
            <pc:docMk/>
            <pc:sldMk cId="1381711732" sldId="354"/>
            <ac:picMk id="1036" creationId="{F0512BF9-83E0-4D52-8CC4-B0C43ED433D4}"/>
          </ac:picMkLst>
        </pc:picChg>
        <pc:picChg chg="del">
          <ac:chgData name="li bo" userId="86e360d6c7446f46" providerId="LiveId" clId="{B9A1CC41-973B-414B-B4B5-2641831FFD07}" dt="2022-08-15T11:54:22.490" v="41082" actId="478"/>
          <ac:picMkLst>
            <pc:docMk/>
            <pc:sldMk cId="1381711732" sldId="354"/>
            <ac:picMk id="4100" creationId="{F0A92F59-918E-44A2-A5EF-C4D41E1DB903}"/>
          </ac:picMkLst>
        </pc:picChg>
        <pc:picChg chg="del mod">
          <ac:chgData name="li bo" userId="86e360d6c7446f46" providerId="LiveId" clId="{B9A1CC41-973B-414B-B4B5-2641831FFD07}" dt="2022-08-15T12:27:35.012" v="41337" actId="478"/>
          <ac:picMkLst>
            <pc:docMk/>
            <pc:sldMk cId="1381711732" sldId="354"/>
            <ac:picMk id="4102" creationId="{E80990AD-8FD0-4D29-9AC1-FC9AAFB16B77}"/>
          </ac:picMkLst>
        </pc:picChg>
      </pc:sldChg>
      <pc:sldChg chg="modSp add del mod">
        <pc:chgData name="li bo" userId="86e360d6c7446f46" providerId="LiveId" clId="{B9A1CC41-973B-414B-B4B5-2641831FFD07}" dt="2022-08-15T09:53:01.770" v="40456" actId="47"/>
        <pc:sldMkLst>
          <pc:docMk/>
          <pc:sldMk cId="2519505443" sldId="354"/>
        </pc:sldMkLst>
        <pc:spChg chg="mod">
          <ac:chgData name="li bo" userId="86e360d6c7446f46" providerId="LiveId" clId="{B9A1CC41-973B-414B-B4B5-2641831FFD07}" dt="2022-08-15T08:57:11.764" v="40412" actId="20577"/>
          <ac:spMkLst>
            <pc:docMk/>
            <pc:sldMk cId="2519505443" sldId="354"/>
            <ac:spMk id="2" creationId="{B20157B0-A951-4569-8AD2-404C79352611}"/>
          </ac:spMkLst>
        </pc:spChg>
      </pc:sldChg>
      <pc:sldChg chg="addSp delSp modSp add mod modAnim">
        <pc:chgData name="li bo" userId="86e360d6c7446f46" providerId="LiveId" clId="{B9A1CC41-973B-414B-B4B5-2641831FFD07}" dt="2022-09-09T10:17:32.230" v="45070"/>
        <pc:sldMkLst>
          <pc:docMk/>
          <pc:sldMk cId="1221913399" sldId="355"/>
        </pc:sldMkLst>
        <pc:spChg chg="mod">
          <ac:chgData name="li bo" userId="86e360d6c7446f46" providerId="LiveId" clId="{B9A1CC41-973B-414B-B4B5-2641831FFD07}" dt="2022-08-20T04:10:06.722" v="44498" actId="20577"/>
          <ac:spMkLst>
            <pc:docMk/>
            <pc:sldMk cId="1221913399" sldId="355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20T04:07:29.823" v="44444" actId="114"/>
          <ac:spMkLst>
            <pc:docMk/>
            <pc:sldMk cId="1221913399" sldId="355"/>
            <ac:spMk id="4" creationId="{F77B3428-7061-4A57-A512-6A12CAAECF49}"/>
          </ac:spMkLst>
        </pc:spChg>
        <pc:spChg chg="del mod topLvl">
          <ac:chgData name="li bo" userId="86e360d6c7446f46" providerId="LiveId" clId="{B9A1CC41-973B-414B-B4B5-2641831FFD07}" dt="2022-08-20T03:32:40.713" v="43385" actId="478"/>
          <ac:spMkLst>
            <pc:docMk/>
            <pc:sldMk cId="1221913399" sldId="355"/>
            <ac:spMk id="8" creationId="{598FB7D0-AB2C-4665-B5DF-A599224861BF}"/>
          </ac:spMkLst>
        </pc:spChg>
        <pc:spChg chg="mod topLvl">
          <ac:chgData name="li bo" userId="86e360d6c7446f46" providerId="LiveId" clId="{B9A1CC41-973B-414B-B4B5-2641831FFD07}" dt="2022-08-20T03:36:14.338" v="43503" actId="164"/>
          <ac:spMkLst>
            <pc:docMk/>
            <pc:sldMk cId="1221913399" sldId="355"/>
            <ac:spMk id="9" creationId="{0C57A9A8-9AC0-4B2C-BBDA-1AD8A3B46831}"/>
          </ac:spMkLst>
        </pc:spChg>
        <pc:spChg chg="mod topLvl">
          <ac:chgData name="li bo" userId="86e360d6c7446f46" providerId="LiveId" clId="{B9A1CC41-973B-414B-B4B5-2641831FFD07}" dt="2022-08-20T03:36:14.338" v="43503" actId="164"/>
          <ac:spMkLst>
            <pc:docMk/>
            <pc:sldMk cId="1221913399" sldId="355"/>
            <ac:spMk id="10" creationId="{2F1E05C5-ED42-4AA7-AA46-966E46DEEAF5}"/>
          </ac:spMkLst>
        </pc:spChg>
        <pc:spChg chg="del mod topLvl">
          <ac:chgData name="li bo" userId="86e360d6c7446f46" providerId="LiveId" clId="{B9A1CC41-973B-414B-B4B5-2641831FFD07}" dt="2022-08-20T03:33:42.243" v="43403" actId="478"/>
          <ac:spMkLst>
            <pc:docMk/>
            <pc:sldMk cId="1221913399" sldId="355"/>
            <ac:spMk id="11" creationId="{EA45C1DE-98DD-4F4C-9571-F5E82CF1A851}"/>
          </ac:spMkLst>
        </pc:spChg>
        <pc:spChg chg="mod topLvl">
          <ac:chgData name="li bo" userId="86e360d6c7446f46" providerId="LiveId" clId="{B9A1CC41-973B-414B-B4B5-2641831FFD07}" dt="2022-08-20T03:36:14.338" v="43503" actId="164"/>
          <ac:spMkLst>
            <pc:docMk/>
            <pc:sldMk cId="1221913399" sldId="355"/>
            <ac:spMk id="12" creationId="{58A8F16A-3D09-4B84-A95B-1E6360A44C3C}"/>
          </ac:spMkLst>
        </pc:spChg>
        <pc:spChg chg="add mod">
          <ac:chgData name="li bo" userId="86e360d6c7446f46" providerId="LiveId" clId="{B9A1CC41-973B-414B-B4B5-2641831FFD07}" dt="2022-08-20T03:36:14.338" v="43503" actId="164"/>
          <ac:spMkLst>
            <pc:docMk/>
            <pc:sldMk cId="1221913399" sldId="355"/>
            <ac:spMk id="26" creationId="{D5401FED-604A-4F2D-AE41-ABF6F96C2993}"/>
          </ac:spMkLst>
        </pc:spChg>
        <pc:spChg chg="add mod">
          <ac:chgData name="li bo" userId="86e360d6c7446f46" providerId="LiveId" clId="{B9A1CC41-973B-414B-B4B5-2641831FFD07}" dt="2022-08-20T04:17:02.604" v="44615" actId="20577"/>
          <ac:spMkLst>
            <pc:docMk/>
            <pc:sldMk cId="1221913399" sldId="355"/>
            <ac:spMk id="64" creationId="{449AB2D0-8E1B-4435-91FC-4B6F0590A910}"/>
          </ac:spMkLst>
        </pc:spChg>
        <pc:spChg chg="add del mod">
          <ac:chgData name="li bo" userId="86e360d6c7446f46" providerId="LiveId" clId="{B9A1CC41-973B-414B-B4B5-2641831FFD07}" dt="2022-08-20T03:40:01.600" v="43607" actId="22"/>
          <ac:spMkLst>
            <pc:docMk/>
            <pc:sldMk cId="1221913399" sldId="355"/>
            <ac:spMk id="66" creationId="{CD2D5300-D49B-4438-ADAF-5A74DA146E11}"/>
          </ac:spMkLst>
        </pc:spChg>
        <pc:grpChg chg="add del mod">
          <ac:chgData name="li bo" userId="86e360d6c7446f46" providerId="LiveId" clId="{B9A1CC41-973B-414B-B4B5-2641831FFD07}" dt="2022-08-20T03:32:38.475" v="43384" actId="165"/>
          <ac:grpSpMkLst>
            <pc:docMk/>
            <pc:sldMk cId="1221913399" sldId="355"/>
            <ac:grpSpMk id="7" creationId="{154B06EE-68FD-40E9-88BA-640D084BCFEE}"/>
          </ac:grpSpMkLst>
        </pc:grpChg>
        <pc:grpChg chg="add mod">
          <ac:chgData name="li bo" userId="86e360d6c7446f46" providerId="LiveId" clId="{B9A1CC41-973B-414B-B4B5-2641831FFD07}" dt="2022-08-20T03:57:43.215" v="44069" actId="1076"/>
          <ac:grpSpMkLst>
            <pc:docMk/>
            <pc:sldMk cId="1221913399" sldId="355"/>
            <ac:grpSpMk id="63" creationId="{0D9FDAE6-D95B-4E6C-9360-3681C929D047}"/>
          </ac:grpSpMkLst>
        </pc:grpChg>
        <pc:picChg chg="del">
          <ac:chgData name="li bo" userId="86e360d6c7446f46" providerId="LiveId" clId="{B9A1CC41-973B-414B-B4B5-2641831FFD07}" dt="2022-08-20T03:25:11.388" v="43263" actId="478"/>
          <ac:picMkLst>
            <pc:docMk/>
            <pc:sldMk cId="1221913399" sldId="355"/>
            <ac:picMk id="5" creationId="{AFBE79DF-5D26-41AF-8F54-87106D434879}"/>
          </ac:picMkLst>
        </pc:picChg>
        <pc:picChg chg="add del mod">
          <ac:chgData name="li bo" userId="86e360d6c7446f46" providerId="LiveId" clId="{B9A1CC41-973B-414B-B4B5-2641831FFD07}" dt="2022-08-20T03:32:15.452" v="43378" actId="478"/>
          <ac:picMkLst>
            <pc:docMk/>
            <pc:sldMk cId="1221913399" sldId="355"/>
            <ac:picMk id="6" creationId="{B1FBF086-6FAA-403B-A8A0-A70374EDE199}"/>
          </ac:picMkLst>
        </pc:picChg>
        <pc:picChg chg="del mod topLvl">
          <ac:chgData name="li bo" userId="86e360d6c7446f46" providerId="LiveId" clId="{B9A1CC41-973B-414B-B4B5-2641831FFD07}" dt="2022-08-20T03:33:53.779" v="43411" actId="478"/>
          <ac:picMkLst>
            <pc:docMk/>
            <pc:sldMk cId="1221913399" sldId="355"/>
            <ac:picMk id="20" creationId="{8C167C8E-ED19-4D41-9861-800F6FA973B0}"/>
          </ac:picMkLst>
        </pc:picChg>
        <pc:picChg chg="del mod topLvl">
          <ac:chgData name="li bo" userId="86e360d6c7446f46" providerId="LiveId" clId="{B9A1CC41-973B-414B-B4B5-2641831FFD07}" dt="2022-08-20T03:35:12.051" v="43428" actId="478"/>
          <ac:picMkLst>
            <pc:docMk/>
            <pc:sldMk cId="1221913399" sldId="355"/>
            <ac:picMk id="21" creationId="{5525ACF3-7AFA-4D42-8EC0-4FB72845FAF8}"/>
          </ac:picMkLst>
        </pc:picChg>
        <pc:picChg chg="add del mod topLvl">
          <ac:chgData name="li bo" userId="86e360d6c7446f46" providerId="LiveId" clId="{B9A1CC41-973B-414B-B4B5-2641831FFD07}" dt="2022-08-20T03:36:08.157" v="43499" actId="478"/>
          <ac:picMkLst>
            <pc:docMk/>
            <pc:sldMk cId="1221913399" sldId="355"/>
            <ac:picMk id="22" creationId="{32BE4880-FC1A-4DF9-925C-A672C91164FE}"/>
          </ac:picMkLst>
        </pc:picChg>
        <pc:picChg chg="del mod topLvl">
          <ac:chgData name="li bo" userId="86e360d6c7446f46" providerId="LiveId" clId="{B9A1CC41-973B-414B-B4B5-2641831FFD07}" dt="2022-08-20T03:33:47.683" v="43409" actId="478"/>
          <ac:picMkLst>
            <pc:docMk/>
            <pc:sldMk cId="1221913399" sldId="355"/>
            <ac:picMk id="24" creationId="{E886A7AA-3B48-4B6F-BDA0-DCB7C9031A85}"/>
          </ac:picMkLst>
        </pc:picChg>
        <pc:picChg chg="del mod topLvl">
          <ac:chgData name="li bo" userId="86e360d6c7446f46" providerId="LiveId" clId="{B9A1CC41-973B-414B-B4B5-2641831FFD07}" dt="2022-08-20T03:33:47.123" v="43408" actId="478"/>
          <ac:picMkLst>
            <pc:docMk/>
            <pc:sldMk cId="1221913399" sldId="355"/>
            <ac:picMk id="25" creationId="{E2BE158C-D077-4C72-8471-5466F82C485D}"/>
          </ac:picMkLst>
        </pc:picChg>
        <pc:picChg chg="add del mod">
          <ac:chgData name="li bo" userId="86e360d6c7446f46" providerId="LiveId" clId="{B9A1CC41-973B-414B-B4B5-2641831FFD07}" dt="2022-08-20T03:35:40.189" v="43448" actId="478"/>
          <ac:picMkLst>
            <pc:docMk/>
            <pc:sldMk cId="1221913399" sldId="355"/>
            <ac:picMk id="52" creationId="{533903D4-D2DF-4A92-8D2A-367B223BA7C2}"/>
          </ac:picMkLst>
        </pc:picChg>
        <pc:picChg chg="mod ord">
          <ac:chgData name="li bo" userId="86e360d6c7446f46" providerId="LiveId" clId="{B9A1CC41-973B-414B-B4B5-2641831FFD07}" dt="2022-08-20T03:36:14.338" v="43503" actId="164"/>
          <ac:picMkLst>
            <pc:docMk/>
            <pc:sldMk cId="1221913399" sldId="355"/>
            <ac:picMk id="54" creationId="{4B84271E-F51D-4795-BA5B-36B5A015986B}"/>
          </ac:picMkLst>
        </pc:picChg>
        <pc:picChg chg="add del mod">
          <ac:chgData name="li bo" userId="86e360d6c7446f46" providerId="LiveId" clId="{B9A1CC41-973B-414B-B4B5-2641831FFD07}" dt="2022-08-20T03:35:51.456" v="43464" actId="478"/>
          <ac:picMkLst>
            <pc:docMk/>
            <pc:sldMk cId="1221913399" sldId="355"/>
            <ac:picMk id="55" creationId="{36CDE60F-9493-4CAF-8C8D-D9A24D8C6759}"/>
          </ac:picMkLst>
        </pc:picChg>
        <pc:picChg chg="mod ord">
          <ac:chgData name="li bo" userId="86e360d6c7446f46" providerId="LiveId" clId="{B9A1CC41-973B-414B-B4B5-2641831FFD07}" dt="2022-08-20T03:36:14.338" v="43503" actId="164"/>
          <ac:picMkLst>
            <pc:docMk/>
            <pc:sldMk cId="1221913399" sldId="355"/>
            <ac:picMk id="57" creationId="{CFC86981-A8D4-42D6-8F48-210A8B4C2CD8}"/>
          </ac:picMkLst>
        </pc:picChg>
        <pc:picChg chg="add del mod">
          <ac:chgData name="li bo" userId="86e360d6c7446f46" providerId="LiveId" clId="{B9A1CC41-973B-414B-B4B5-2641831FFD07}" dt="2022-08-20T03:36:02.260" v="43480" actId="478"/>
          <ac:picMkLst>
            <pc:docMk/>
            <pc:sldMk cId="1221913399" sldId="355"/>
            <ac:picMk id="58" creationId="{2C19547D-FA5C-4914-8F38-504BE5278896}"/>
          </ac:picMkLst>
        </pc:picChg>
        <pc:picChg chg="mod ord">
          <ac:chgData name="li bo" userId="86e360d6c7446f46" providerId="LiveId" clId="{B9A1CC41-973B-414B-B4B5-2641831FFD07}" dt="2022-08-20T03:36:14.338" v="43503" actId="164"/>
          <ac:picMkLst>
            <pc:docMk/>
            <pc:sldMk cId="1221913399" sldId="355"/>
            <ac:picMk id="60" creationId="{37685A7B-2911-4C46-BDF2-500D286246AC}"/>
          </ac:picMkLst>
        </pc:picChg>
        <pc:picChg chg="mod ord">
          <ac:chgData name="li bo" userId="86e360d6c7446f46" providerId="LiveId" clId="{B9A1CC41-973B-414B-B4B5-2641831FFD07}" dt="2022-08-20T03:36:14.338" v="43503" actId="164"/>
          <ac:picMkLst>
            <pc:docMk/>
            <pc:sldMk cId="1221913399" sldId="355"/>
            <ac:picMk id="62" creationId="{280CDFF9-0964-44DB-918C-DEFD0EEA657C}"/>
          </ac:picMkLst>
        </pc:picChg>
        <pc:cxnChg chg="mod topLvl">
          <ac:chgData name="li bo" userId="86e360d6c7446f46" providerId="LiveId" clId="{B9A1CC41-973B-414B-B4B5-2641831FFD07}" dt="2022-08-20T03:36:14.338" v="43503" actId="164"/>
          <ac:cxnSpMkLst>
            <pc:docMk/>
            <pc:sldMk cId="1221913399" sldId="355"/>
            <ac:cxnSpMk id="13" creationId="{EC3D81BD-992A-4804-AC9D-8DA10D574491}"/>
          </ac:cxnSpMkLst>
        </pc:cxnChg>
        <pc:cxnChg chg="mod topLvl">
          <ac:chgData name="li bo" userId="86e360d6c7446f46" providerId="LiveId" clId="{B9A1CC41-973B-414B-B4B5-2641831FFD07}" dt="2022-08-20T03:36:14.338" v="43503" actId="164"/>
          <ac:cxnSpMkLst>
            <pc:docMk/>
            <pc:sldMk cId="1221913399" sldId="355"/>
            <ac:cxnSpMk id="14" creationId="{5842748D-8833-4C0E-8B6B-DA8196F3D711}"/>
          </ac:cxnSpMkLst>
        </pc:cxnChg>
        <pc:cxnChg chg="del mod topLvl">
          <ac:chgData name="li bo" userId="86e360d6c7446f46" providerId="LiveId" clId="{B9A1CC41-973B-414B-B4B5-2641831FFD07}" dt="2022-08-20T03:33:43.075" v="43404" actId="478"/>
          <ac:cxnSpMkLst>
            <pc:docMk/>
            <pc:sldMk cId="1221913399" sldId="355"/>
            <ac:cxnSpMk id="15" creationId="{5314C9A4-71F9-4ECC-B704-D68A130A2D45}"/>
          </ac:cxnSpMkLst>
        </pc:cxnChg>
        <pc:cxnChg chg="mod topLvl">
          <ac:chgData name="li bo" userId="86e360d6c7446f46" providerId="LiveId" clId="{B9A1CC41-973B-414B-B4B5-2641831FFD07}" dt="2022-08-20T03:36:14.338" v="43503" actId="164"/>
          <ac:cxnSpMkLst>
            <pc:docMk/>
            <pc:sldMk cId="1221913399" sldId="355"/>
            <ac:cxnSpMk id="16" creationId="{431C2221-CEEC-4AC4-A0EF-4ED405769A64}"/>
          </ac:cxnSpMkLst>
        </pc:cxnChg>
        <pc:cxnChg chg="del mod topLvl">
          <ac:chgData name="li bo" userId="86e360d6c7446f46" providerId="LiveId" clId="{B9A1CC41-973B-414B-B4B5-2641831FFD07}" dt="2022-08-20T03:33:18.963" v="43396" actId="478"/>
          <ac:cxnSpMkLst>
            <pc:docMk/>
            <pc:sldMk cId="1221913399" sldId="355"/>
            <ac:cxnSpMk id="17" creationId="{30F7ECFE-A5D2-43F8-BC04-F07C82DAD292}"/>
          </ac:cxnSpMkLst>
        </pc:cxnChg>
        <pc:cxnChg chg="del mod topLvl">
          <ac:chgData name="li bo" userId="86e360d6c7446f46" providerId="LiveId" clId="{B9A1CC41-973B-414B-B4B5-2641831FFD07}" dt="2022-08-20T03:33:18.515" v="43395" actId="478"/>
          <ac:cxnSpMkLst>
            <pc:docMk/>
            <pc:sldMk cId="1221913399" sldId="355"/>
            <ac:cxnSpMk id="18" creationId="{8D92BF1A-5540-4BBA-9AF1-AE055B9312CB}"/>
          </ac:cxnSpMkLst>
        </pc:cxnChg>
        <pc:cxnChg chg="del mod topLvl">
          <ac:chgData name="li bo" userId="86e360d6c7446f46" providerId="LiveId" clId="{B9A1CC41-973B-414B-B4B5-2641831FFD07}" dt="2022-08-20T03:33:17.978" v="43393" actId="478"/>
          <ac:cxnSpMkLst>
            <pc:docMk/>
            <pc:sldMk cId="1221913399" sldId="355"/>
            <ac:cxnSpMk id="19" creationId="{D1ABA990-72AD-42A4-9470-CB7FB23DBF8B}"/>
          </ac:cxnSpMkLst>
        </pc:cxnChg>
        <pc:cxnChg chg="del mod topLvl">
          <ac:chgData name="li bo" userId="86e360d6c7446f46" providerId="LiveId" clId="{B9A1CC41-973B-414B-B4B5-2641831FFD07}" dt="2022-08-20T03:33:46.435" v="43407" actId="478"/>
          <ac:cxnSpMkLst>
            <pc:docMk/>
            <pc:sldMk cId="1221913399" sldId="355"/>
            <ac:cxnSpMk id="23" creationId="{BE8E66B8-9937-4BF7-88E7-1129E1AC994F}"/>
          </ac:cxnSpMkLst>
        </pc:cxnChg>
        <pc:cxnChg chg="add del mod">
          <ac:chgData name="li bo" userId="86e360d6c7446f46" providerId="LiveId" clId="{B9A1CC41-973B-414B-B4B5-2641831FFD07}" dt="2022-08-20T03:33:41.211" v="43402" actId="478"/>
          <ac:cxnSpMkLst>
            <pc:docMk/>
            <pc:sldMk cId="1221913399" sldId="355"/>
            <ac:cxnSpMk id="30" creationId="{02705908-4666-4698-B334-77AF0D8E4CC4}"/>
          </ac:cxnSpMkLst>
        </pc:cxnChg>
        <pc:cxnChg chg="add mod">
          <ac:chgData name="li bo" userId="86e360d6c7446f46" providerId="LiveId" clId="{B9A1CC41-973B-414B-B4B5-2641831FFD07}" dt="2022-08-20T03:36:14.338" v="43503" actId="164"/>
          <ac:cxnSpMkLst>
            <pc:docMk/>
            <pc:sldMk cId="1221913399" sldId="355"/>
            <ac:cxnSpMk id="37" creationId="{6D1CB46B-AB07-42DD-9E82-6E1F76D75E04}"/>
          </ac:cxnSpMkLst>
        </pc:cxnChg>
      </pc:sldChg>
      <pc:sldChg chg="addSp delSp modSp add mod">
        <pc:chgData name="li bo" userId="86e360d6c7446f46" providerId="LiveId" clId="{B9A1CC41-973B-414B-B4B5-2641831FFD07}" dt="2022-08-20T05:12:31.928" v="44842" actId="20577"/>
        <pc:sldMkLst>
          <pc:docMk/>
          <pc:sldMk cId="3177892891" sldId="356"/>
        </pc:sldMkLst>
        <pc:spChg chg="mod">
          <ac:chgData name="li bo" userId="86e360d6c7446f46" providerId="LiveId" clId="{B9A1CC41-973B-414B-B4B5-2641831FFD07}" dt="2022-08-20T04:10:18.455" v="44500" actId="20577"/>
          <ac:spMkLst>
            <pc:docMk/>
            <pc:sldMk cId="3177892891" sldId="356"/>
            <ac:spMk id="2" creationId="{0C75C674-70A3-4942-B8AC-01028A4EC8A8}"/>
          </ac:spMkLst>
        </pc:spChg>
        <pc:spChg chg="add mod">
          <ac:chgData name="li bo" userId="86e360d6c7446f46" providerId="LiveId" clId="{B9A1CC41-973B-414B-B4B5-2641831FFD07}" dt="2022-08-20T05:12:31.928" v="44842" actId="20577"/>
          <ac:spMkLst>
            <pc:docMk/>
            <pc:sldMk cId="3177892891" sldId="356"/>
            <ac:spMk id="4" creationId="{56AAC090-DA75-4044-A395-5EF6F3E1376F}"/>
          </ac:spMkLst>
        </pc:spChg>
        <pc:spChg chg="mod">
          <ac:chgData name="li bo" userId="86e360d6c7446f46" providerId="LiveId" clId="{B9A1CC41-973B-414B-B4B5-2641831FFD07}" dt="2022-08-20T04:12:36.824" v="44524"/>
          <ac:spMkLst>
            <pc:docMk/>
            <pc:sldMk cId="3177892891" sldId="356"/>
            <ac:spMk id="7" creationId="{11B64F50-904D-4B1C-8A02-27768B8FCCEF}"/>
          </ac:spMkLst>
        </pc:spChg>
        <pc:spChg chg="mod">
          <ac:chgData name="li bo" userId="86e360d6c7446f46" providerId="LiveId" clId="{B9A1CC41-973B-414B-B4B5-2641831FFD07}" dt="2022-08-20T04:12:36.824" v="44524"/>
          <ac:spMkLst>
            <pc:docMk/>
            <pc:sldMk cId="3177892891" sldId="356"/>
            <ac:spMk id="8" creationId="{0D4377CD-097A-48A4-9E96-66EB40A0EDD5}"/>
          </ac:spMkLst>
        </pc:spChg>
        <pc:spChg chg="mod">
          <ac:chgData name="li bo" userId="86e360d6c7446f46" providerId="LiveId" clId="{B9A1CC41-973B-414B-B4B5-2641831FFD07}" dt="2022-08-20T04:12:36.824" v="44524"/>
          <ac:spMkLst>
            <pc:docMk/>
            <pc:sldMk cId="3177892891" sldId="356"/>
            <ac:spMk id="9" creationId="{7B055E10-F096-4D08-907A-60685FC63DA2}"/>
          </ac:spMkLst>
        </pc:spChg>
        <pc:spChg chg="mod">
          <ac:chgData name="li bo" userId="86e360d6c7446f46" providerId="LiveId" clId="{B9A1CC41-973B-414B-B4B5-2641831FFD07}" dt="2022-08-20T04:12:36.824" v="44524"/>
          <ac:spMkLst>
            <pc:docMk/>
            <pc:sldMk cId="3177892891" sldId="356"/>
            <ac:spMk id="14" creationId="{862CA541-F4D6-4EF2-9971-81BF61C18534}"/>
          </ac:spMkLst>
        </pc:spChg>
        <pc:spChg chg="add mod">
          <ac:chgData name="li bo" userId="86e360d6c7446f46" providerId="LiveId" clId="{B9A1CC41-973B-414B-B4B5-2641831FFD07}" dt="2022-08-20T05:09:39.377" v="44695"/>
          <ac:spMkLst>
            <pc:docMk/>
            <pc:sldMk cId="3177892891" sldId="356"/>
            <ac:spMk id="19" creationId="{6F74C663-846D-434F-A144-EA7635D9CBC8}"/>
          </ac:spMkLst>
        </pc:spChg>
        <pc:grpChg chg="add mod">
          <ac:chgData name="li bo" userId="86e360d6c7446f46" providerId="LiveId" clId="{B9A1CC41-973B-414B-B4B5-2641831FFD07}" dt="2022-08-20T04:12:36.824" v="44524"/>
          <ac:grpSpMkLst>
            <pc:docMk/>
            <pc:sldMk cId="3177892891" sldId="356"/>
            <ac:grpSpMk id="6" creationId="{26418997-8EA9-4E12-AA16-12E6F224B56B}"/>
          </ac:grpSpMkLst>
        </pc:grpChg>
        <pc:picChg chg="del mod">
          <ac:chgData name="li bo" userId="86e360d6c7446f46" providerId="LiveId" clId="{B9A1CC41-973B-414B-B4B5-2641831FFD07}" dt="2022-08-20T04:12:17.424" v="44521" actId="478"/>
          <ac:picMkLst>
            <pc:docMk/>
            <pc:sldMk cId="3177892891" sldId="356"/>
            <ac:picMk id="5" creationId="{AFBE79DF-5D26-41AF-8F54-87106D434879}"/>
          </ac:picMkLst>
        </pc:picChg>
        <pc:picChg chg="mod">
          <ac:chgData name="li bo" userId="86e360d6c7446f46" providerId="LiveId" clId="{B9A1CC41-973B-414B-B4B5-2641831FFD07}" dt="2022-08-20T04:12:36.824" v="44524"/>
          <ac:picMkLst>
            <pc:docMk/>
            <pc:sldMk cId="3177892891" sldId="356"/>
            <ac:picMk id="13" creationId="{A2A8FD71-67E7-4068-B1FF-3E385A6AE73F}"/>
          </ac:picMkLst>
        </pc:picChg>
        <pc:picChg chg="mod">
          <ac:chgData name="li bo" userId="86e360d6c7446f46" providerId="LiveId" clId="{B9A1CC41-973B-414B-B4B5-2641831FFD07}" dt="2022-08-20T04:12:36.824" v="44524"/>
          <ac:picMkLst>
            <pc:docMk/>
            <pc:sldMk cId="3177892891" sldId="356"/>
            <ac:picMk id="16" creationId="{676EA06C-2C9C-4E87-BF0F-D8963186DDA5}"/>
          </ac:picMkLst>
        </pc:picChg>
        <pc:picChg chg="mod">
          <ac:chgData name="li bo" userId="86e360d6c7446f46" providerId="LiveId" clId="{B9A1CC41-973B-414B-B4B5-2641831FFD07}" dt="2022-08-20T04:12:36.824" v="44524"/>
          <ac:picMkLst>
            <pc:docMk/>
            <pc:sldMk cId="3177892891" sldId="356"/>
            <ac:picMk id="17" creationId="{656D18E0-00C2-4ADA-9123-8CD038E5191D}"/>
          </ac:picMkLst>
        </pc:picChg>
        <pc:picChg chg="mod">
          <ac:chgData name="li bo" userId="86e360d6c7446f46" providerId="LiveId" clId="{B9A1CC41-973B-414B-B4B5-2641831FFD07}" dt="2022-08-20T04:12:36.824" v="44524"/>
          <ac:picMkLst>
            <pc:docMk/>
            <pc:sldMk cId="3177892891" sldId="356"/>
            <ac:picMk id="18" creationId="{6F1641C3-FD24-4BF2-A896-E7DC6FDCC0BD}"/>
          </ac:picMkLst>
        </pc:picChg>
        <pc:cxnChg chg="mod">
          <ac:chgData name="li bo" userId="86e360d6c7446f46" providerId="LiveId" clId="{B9A1CC41-973B-414B-B4B5-2641831FFD07}" dt="2022-08-20T04:13:18.274" v="44528"/>
          <ac:cxnSpMkLst>
            <pc:docMk/>
            <pc:sldMk cId="3177892891" sldId="356"/>
            <ac:cxnSpMk id="10" creationId="{013BD2F8-C645-42B6-9C97-FB9EE8D92EDD}"/>
          </ac:cxnSpMkLst>
        </pc:cxnChg>
        <pc:cxnChg chg="mod">
          <ac:chgData name="li bo" userId="86e360d6c7446f46" providerId="LiveId" clId="{B9A1CC41-973B-414B-B4B5-2641831FFD07}" dt="2022-08-20T04:13:27.880" v="44529"/>
          <ac:cxnSpMkLst>
            <pc:docMk/>
            <pc:sldMk cId="3177892891" sldId="356"/>
            <ac:cxnSpMk id="11" creationId="{6C5238D9-A3A6-434B-947C-A9B766334DF8}"/>
          </ac:cxnSpMkLst>
        </pc:cxnChg>
        <pc:cxnChg chg="mod">
          <ac:chgData name="li bo" userId="86e360d6c7446f46" providerId="LiveId" clId="{B9A1CC41-973B-414B-B4B5-2641831FFD07}" dt="2022-08-20T04:13:38.811" v="44530"/>
          <ac:cxnSpMkLst>
            <pc:docMk/>
            <pc:sldMk cId="3177892891" sldId="356"/>
            <ac:cxnSpMk id="12" creationId="{596973BC-B73D-4617-97A0-033E997F822C}"/>
          </ac:cxnSpMkLst>
        </pc:cxnChg>
        <pc:cxnChg chg="mod">
          <ac:chgData name="li bo" userId="86e360d6c7446f46" providerId="LiveId" clId="{B9A1CC41-973B-414B-B4B5-2641831FFD07}" dt="2022-08-20T04:13:07.016" v="44527"/>
          <ac:cxnSpMkLst>
            <pc:docMk/>
            <pc:sldMk cId="3177892891" sldId="356"/>
            <ac:cxnSpMk id="15" creationId="{10A397CE-150E-4A85-AB92-A7BA15DBB447}"/>
          </ac:cxnSpMkLst>
        </pc:cxnChg>
      </pc:sldChg>
      <pc:sldChg chg="addSp delSp modSp add mod modAnim">
        <pc:chgData name="li bo" userId="86e360d6c7446f46" providerId="LiveId" clId="{B9A1CC41-973B-414B-B4B5-2641831FFD07}" dt="2022-09-18T12:00:16.093" v="46429" actId="962"/>
        <pc:sldMkLst>
          <pc:docMk/>
          <pc:sldMk cId="2086029590" sldId="357"/>
        </pc:sldMkLst>
        <pc:spChg chg="del mod topLvl">
          <ac:chgData name="li bo" userId="86e360d6c7446f46" providerId="LiveId" clId="{B9A1CC41-973B-414B-B4B5-2641831FFD07}" dt="2022-09-18T10:54:23.880" v="45966" actId="478"/>
          <ac:spMkLst>
            <pc:docMk/>
            <pc:sldMk cId="2086029590" sldId="357"/>
            <ac:spMk id="9" creationId="{E5E8985E-DE9F-4ED0-8FF1-2A564869737E}"/>
          </ac:spMkLst>
        </pc:spChg>
        <pc:spChg chg="del mod topLvl">
          <ac:chgData name="li bo" userId="86e360d6c7446f46" providerId="LiveId" clId="{B9A1CC41-973B-414B-B4B5-2641831FFD07}" dt="2022-09-18T10:59:00.708" v="46016" actId="478"/>
          <ac:spMkLst>
            <pc:docMk/>
            <pc:sldMk cId="2086029590" sldId="357"/>
            <ac:spMk id="10" creationId="{B86B23F7-B904-440E-9075-F94451B61BBC}"/>
          </ac:spMkLst>
        </pc:spChg>
        <pc:spChg chg="del mod topLvl">
          <ac:chgData name="li bo" userId="86e360d6c7446f46" providerId="LiveId" clId="{B9A1CC41-973B-414B-B4B5-2641831FFD07}" dt="2022-09-18T10:59:00.708" v="46016" actId="478"/>
          <ac:spMkLst>
            <pc:docMk/>
            <pc:sldMk cId="2086029590" sldId="357"/>
            <ac:spMk id="11" creationId="{71E3FDDB-372E-40E8-B93E-CB2111381869}"/>
          </ac:spMkLst>
        </pc:spChg>
        <pc:spChg chg="del mod topLvl">
          <ac:chgData name="li bo" userId="86e360d6c7446f46" providerId="LiveId" clId="{B9A1CC41-973B-414B-B4B5-2641831FFD07}" dt="2022-09-18T10:59:00.708" v="46016" actId="478"/>
          <ac:spMkLst>
            <pc:docMk/>
            <pc:sldMk cId="2086029590" sldId="357"/>
            <ac:spMk id="12" creationId="{13C875AB-0B45-427B-8676-5508E3433237}"/>
          </ac:spMkLst>
        </pc:spChg>
        <pc:spChg chg="del mod topLvl">
          <ac:chgData name="li bo" userId="86e360d6c7446f46" providerId="LiveId" clId="{B9A1CC41-973B-414B-B4B5-2641831FFD07}" dt="2022-09-18T10:53:35.512" v="45965" actId="478"/>
          <ac:spMkLst>
            <pc:docMk/>
            <pc:sldMk cId="2086029590" sldId="357"/>
            <ac:spMk id="13" creationId="{99612368-535B-46D5-9BF6-56F1784AE969}"/>
          </ac:spMkLst>
        </pc:spChg>
        <pc:spChg chg="add del mod">
          <ac:chgData name="li bo" userId="86e360d6c7446f46" providerId="LiveId" clId="{B9A1CC41-973B-414B-B4B5-2641831FFD07}" dt="2022-09-18T10:59:00.708" v="46016" actId="478"/>
          <ac:spMkLst>
            <pc:docMk/>
            <pc:sldMk cId="2086029590" sldId="357"/>
            <ac:spMk id="61" creationId="{81E02B83-ABF4-4069-97B0-1AC133E6C843}"/>
          </ac:spMkLst>
        </pc:spChg>
        <pc:spChg chg="add del mod">
          <ac:chgData name="li bo" userId="86e360d6c7446f46" providerId="LiveId" clId="{B9A1CC41-973B-414B-B4B5-2641831FFD07}" dt="2022-09-18T10:59:00.708" v="46016" actId="478"/>
          <ac:spMkLst>
            <pc:docMk/>
            <pc:sldMk cId="2086029590" sldId="357"/>
            <ac:spMk id="62" creationId="{1A160DA4-8F66-4018-95DB-F4666DF1E6B4}"/>
          </ac:spMkLst>
        </pc:spChg>
        <pc:spChg chg="add del mod">
          <ac:chgData name="li bo" userId="86e360d6c7446f46" providerId="LiveId" clId="{B9A1CC41-973B-414B-B4B5-2641831FFD07}" dt="2022-09-18T10:59:00.708" v="46016" actId="478"/>
          <ac:spMkLst>
            <pc:docMk/>
            <pc:sldMk cId="2086029590" sldId="357"/>
            <ac:spMk id="63" creationId="{0F310024-736E-40C4-AD95-EDD16CD537CE}"/>
          </ac:spMkLst>
        </pc:spChg>
        <pc:spChg chg="add mod">
          <ac:chgData name="li bo" userId="86e360d6c7446f46" providerId="LiveId" clId="{B9A1CC41-973B-414B-B4B5-2641831FFD07}" dt="2022-09-18T11:53:13.208" v="46360" actId="1076"/>
          <ac:spMkLst>
            <pc:docMk/>
            <pc:sldMk cId="2086029590" sldId="357"/>
            <ac:spMk id="102" creationId="{5046A65C-1811-4D54-AEBD-AE31F13F6086}"/>
          </ac:spMkLst>
        </pc:spChg>
        <pc:grpChg chg="add del mod">
          <ac:chgData name="li bo" userId="86e360d6c7446f46" providerId="LiveId" clId="{B9A1CC41-973B-414B-B4B5-2641831FFD07}" dt="2022-09-18T10:53:24.460" v="45956" actId="165"/>
          <ac:grpSpMkLst>
            <pc:docMk/>
            <pc:sldMk cId="2086029590" sldId="357"/>
            <ac:grpSpMk id="8" creationId="{B7FCE707-46A1-4173-8326-C295BE858096}"/>
          </ac:grpSpMkLst>
        </pc:grpChg>
        <pc:grpChg chg="add mod">
          <ac:chgData name="li bo" userId="86e360d6c7446f46" providerId="LiveId" clId="{B9A1CC41-973B-414B-B4B5-2641831FFD07}" dt="2022-09-18T11:51:46.169" v="46286" actId="1076"/>
          <ac:grpSpMkLst>
            <pc:docMk/>
            <pc:sldMk cId="2086029590" sldId="357"/>
            <ac:grpSpMk id="92" creationId="{69942919-518E-4EED-9B38-BF1FFF207588}"/>
          </ac:grpSpMkLst>
        </pc:grpChg>
        <pc:picChg chg="del">
          <ac:chgData name="li bo" userId="86e360d6c7446f46" providerId="LiveId" clId="{B9A1CC41-973B-414B-B4B5-2641831FFD07}" dt="2022-09-18T10:47:04.120" v="45950" actId="478"/>
          <ac:picMkLst>
            <pc:docMk/>
            <pc:sldMk cId="2086029590" sldId="357"/>
            <ac:picMk id="15" creationId="{894EEE9C-CE69-4038-8178-B1BCD99675D4}"/>
          </ac:picMkLst>
        </pc:picChg>
        <pc:picChg chg="del">
          <ac:chgData name="li bo" userId="86e360d6c7446f46" providerId="LiveId" clId="{B9A1CC41-973B-414B-B4B5-2641831FFD07}" dt="2022-09-18T10:47:05.194" v="45951" actId="478"/>
          <ac:picMkLst>
            <pc:docMk/>
            <pc:sldMk cId="2086029590" sldId="357"/>
            <ac:picMk id="16" creationId="{F581A461-5AC0-45D5-B52C-22967947188C}"/>
          </ac:picMkLst>
        </pc:picChg>
        <pc:picChg chg="del">
          <ac:chgData name="li bo" userId="86e360d6c7446f46" providerId="LiveId" clId="{B9A1CC41-973B-414B-B4B5-2641831FFD07}" dt="2022-09-18T10:52:36.526" v="45952" actId="478"/>
          <ac:picMkLst>
            <pc:docMk/>
            <pc:sldMk cId="2086029590" sldId="357"/>
            <ac:picMk id="17" creationId="{E29CFA2A-2126-4B61-ABED-71620FDF0C07}"/>
          </ac:picMkLst>
        </pc:picChg>
        <pc:picChg chg="del mod topLvl">
          <ac:chgData name="li bo" userId="86e360d6c7446f46" providerId="LiveId" clId="{B9A1CC41-973B-414B-B4B5-2641831FFD07}" dt="2022-09-18T10:54:47.781" v="45973" actId="478"/>
          <ac:picMkLst>
            <pc:docMk/>
            <pc:sldMk cId="2086029590" sldId="357"/>
            <ac:picMk id="25" creationId="{97C71F01-9AE9-4EF7-9C84-5D81F49AB44D}"/>
          </ac:picMkLst>
        </pc:picChg>
        <pc:picChg chg="del mod topLvl">
          <ac:chgData name="li bo" userId="86e360d6c7446f46" providerId="LiveId" clId="{B9A1CC41-973B-414B-B4B5-2641831FFD07}" dt="2022-09-18T10:54:46.413" v="45972" actId="478"/>
          <ac:picMkLst>
            <pc:docMk/>
            <pc:sldMk cId="2086029590" sldId="357"/>
            <ac:picMk id="26" creationId="{E3F9271C-174C-4376-82E3-BFF5FD256AB8}"/>
          </ac:picMkLst>
        </pc:picChg>
        <pc:picChg chg="del mod topLvl">
          <ac:chgData name="li bo" userId="86e360d6c7446f46" providerId="LiveId" clId="{B9A1CC41-973B-414B-B4B5-2641831FFD07}" dt="2022-09-18T10:53:34.610" v="45964" actId="478"/>
          <ac:picMkLst>
            <pc:docMk/>
            <pc:sldMk cId="2086029590" sldId="357"/>
            <ac:picMk id="27" creationId="{EF44E5B1-3DDA-4414-A52A-12E8E6D9B040}"/>
          </ac:picMkLst>
        </pc:picChg>
        <pc:picChg chg="del mod topLvl">
          <ac:chgData name="li bo" userId="86e360d6c7446f46" providerId="LiveId" clId="{B9A1CC41-973B-414B-B4B5-2641831FFD07}" dt="2022-09-18T10:53:26.531" v="45957" actId="478"/>
          <ac:picMkLst>
            <pc:docMk/>
            <pc:sldMk cId="2086029590" sldId="357"/>
            <ac:picMk id="29" creationId="{D0A89FDE-23F1-4CFC-9BC9-69390634228E}"/>
          </ac:picMkLst>
        </pc:picChg>
        <pc:picChg chg="del mod topLvl">
          <ac:chgData name="li bo" userId="86e360d6c7446f46" providerId="LiveId" clId="{B9A1CC41-973B-414B-B4B5-2641831FFD07}" dt="2022-09-18T10:53:27.901" v="45959" actId="478"/>
          <ac:picMkLst>
            <pc:docMk/>
            <pc:sldMk cId="2086029590" sldId="357"/>
            <ac:picMk id="30" creationId="{4FAA664E-A82A-4687-9012-F7D46C37304B}"/>
          </ac:picMkLst>
        </pc:picChg>
        <pc:picChg chg="add mod ord">
          <ac:chgData name="li bo" userId="86e360d6c7446f46" providerId="LiveId" clId="{B9A1CC41-973B-414B-B4B5-2641831FFD07}" dt="2022-09-18T11:41:58.473" v="46136" actId="164"/>
          <ac:picMkLst>
            <pc:docMk/>
            <pc:sldMk cId="2086029590" sldId="357"/>
            <ac:picMk id="67" creationId="{14AFC916-B2B7-40FE-B644-1B4C4245A6AE}"/>
          </ac:picMkLst>
        </pc:picChg>
        <pc:picChg chg="del mod">
          <ac:chgData name="li bo" userId="86e360d6c7446f46" providerId="LiveId" clId="{B9A1CC41-973B-414B-B4B5-2641831FFD07}" dt="2022-09-18T11:39:23.252" v="46043" actId="478"/>
          <ac:picMkLst>
            <pc:docMk/>
            <pc:sldMk cId="2086029590" sldId="357"/>
            <ac:picMk id="69" creationId="{57C0B7F1-84E7-4FA1-A5D8-3BD09145513D}"/>
          </ac:picMkLst>
        </pc:picChg>
        <pc:picChg chg="del mod ord">
          <ac:chgData name="li bo" userId="86e360d6c7446f46" providerId="LiveId" clId="{B9A1CC41-973B-414B-B4B5-2641831FFD07}" dt="2022-09-18T11:39:34.293" v="46055" actId="478"/>
          <ac:picMkLst>
            <pc:docMk/>
            <pc:sldMk cId="2086029590" sldId="357"/>
            <ac:picMk id="71" creationId="{2DC6CE9C-8C77-4FD1-8467-A5BF9526794D}"/>
          </ac:picMkLst>
        </pc:picChg>
        <pc:picChg chg="mod ord">
          <ac:chgData name="li bo" userId="86e360d6c7446f46" providerId="LiveId" clId="{B9A1CC41-973B-414B-B4B5-2641831FFD07}" dt="2022-09-18T11:41:58.473" v="46136" actId="164"/>
          <ac:picMkLst>
            <pc:docMk/>
            <pc:sldMk cId="2086029590" sldId="357"/>
            <ac:picMk id="73" creationId="{ACD91D77-AA72-4B0C-91EE-F9434B0EF8E7}"/>
          </ac:picMkLst>
        </pc:picChg>
        <pc:picChg chg="add del mod">
          <ac:chgData name="li bo" userId="86e360d6c7446f46" providerId="LiveId" clId="{B9A1CC41-973B-414B-B4B5-2641831FFD07}" dt="2022-09-18T11:40:00.707" v="46073" actId="478"/>
          <ac:picMkLst>
            <pc:docMk/>
            <pc:sldMk cId="2086029590" sldId="357"/>
            <ac:picMk id="74" creationId="{85F08BAD-4E90-45A1-996E-832B0412D0DE}"/>
          </ac:picMkLst>
        </pc:picChg>
        <pc:picChg chg="mod ord">
          <ac:chgData name="li bo" userId="86e360d6c7446f46" providerId="LiveId" clId="{B9A1CC41-973B-414B-B4B5-2641831FFD07}" dt="2022-09-18T11:41:58.473" v="46136" actId="164"/>
          <ac:picMkLst>
            <pc:docMk/>
            <pc:sldMk cId="2086029590" sldId="357"/>
            <ac:picMk id="76" creationId="{14132EFC-CC70-4D4F-BD59-9382740918F6}"/>
          </ac:picMkLst>
        </pc:picChg>
        <pc:picChg chg="add del mod">
          <ac:chgData name="li bo" userId="86e360d6c7446f46" providerId="LiveId" clId="{B9A1CC41-973B-414B-B4B5-2641831FFD07}" dt="2022-09-18T11:40:18.732" v="46077"/>
          <ac:picMkLst>
            <pc:docMk/>
            <pc:sldMk cId="2086029590" sldId="357"/>
            <ac:picMk id="77" creationId="{A9139DB5-5B29-4CFF-BFE0-08E9F3370CC2}"/>
          </ac:picMkLst>
        </pc:picChg>
        <pc:picChg chg="add mod">
          <ac:chgData name="li bo" userId="86e360d6c7446f46" providerId="LiveId" clId="{B9A1CC41-973B-414B-B4B5-2641831FFD07}" dt="2022-09-18T11:41:58.473" v="46136" actId="164"/>
          <ac:picMkLst>
            <pc:docMk/>
            <pc:sldMk cId="2086029590" sldId="357"/>
            <ac:picMk id="78" creationId="{C807F583-6241-491E-8BF5-19C045E3C486}"/>
          </ac:picMkLst>
        </pc:picChg>
        <pc:picChg chg="add mod">
          <ac:chgData name="li bo" userId="86e360d6c7446f46" providerId="LiveId" clId="{B9A1CC41-973B-414B-B4B5-2641831FFD07}" dt="2022-09-18T11:41:58.473" v="46136" actId="164"/>
          <ac:picMkLst>
            <pc:docMk/>
            <pc:sldMk cId="2086029590" sldId="357"/>
            <ac:picMk id="79" creationId="{1D0F039F-49FA-47F7-9E50-F3A7A38EDB57}"/>
          </ac:picMkLst>
        </pc:picChg>
        <pc:picChg chg="add del mod">
          <ac:chgData name="li bo" userId="86e360d6c7446f46" providerId="LiveId" clId="{B9A1CC41-973B-414B-B4B5-2641831FFD07}" dt="2022-09-18T11:40:47.973" v="46094" actId="478"/>
          <ac:picMkLst>
            <pc:docMk/>
            <pc:sldMk cId="2086029590" sldId="357"/>
            <ac:picMk id="80" creationId="{575CC02E-4DE7-46E0-AA95-8EE734AD8910}"/>
          </ac:picMkLst>
        </pc:picChg>
        <pc:picChg chg="mod ord">
          <ac:chgData name="li bo" userId="86e360d6c7446f46" providerId="LiveId" clId="{B9A1CC41-973B-414B-B4B5-2641831FFD07}" dt="2022-09-18T11:41:58.473" v="46136" actId="164"/>
          <ac:picMkLst>
            <pc:docMk/>
            <pc:sldMk cId="2086029590" sldId="357"/>
            <ac:picMk id="82" creationId="{7ADF4D43-7E55-4021-84B3-36E754352845}"/>
          </ac:picMkLst>
        </pc:picChg>
        <pc:picChg chg="add del mod">
          <ac:chgData name="li bo" userId="86e360d6c7446f46" providerId="LiveId" clId="{B9A1CC41-973B-414B-B4B5-2641831FFD07}" dt="2022-09-18T11:41:01.003" v="46110" actId="478"/>
          <ac:picMkLst>
            <pc:docMk/>
            <pc:sldMk cId="2086029590" sldId="357"/>
            <ac:picMk id="83" creationId="{E478BA47-77E1-4A85-9004-F69E204FCE43}"/>
          </ac:picMkLst>
        </pc:picChg>
        <pc:picChg chg="mod ord">
          <ac:chgData name="li bo" userId="86e360d6c7446f46" providerId="LiveId" clId="{B9A1CC41-973B-414B-B4B5-2641831FFD07}" dt="2022-09-18T11:41:58.473" v="46136" actId="164"/>
          <ac:picMkLst>
            <pc:docMk/>
            <pc:sldMk cId="2086029590" sldId="357"/>
            <ac:picMk id="85" creationId="{FB9C92AC-8549-435D-B0D7-68B78CA41FB8}"/>
          </ac:picMkLst>
        </pc:picChg>
        <pc:picChg chg="add mod">
          <ac:chgData name="li bo" userId="86e360d6c7446f46" providerId="LiveId" clId="{B9A1CC41-973B-414B-B4B5-2641831FFD07}" dt="2022-09-18T11:41:58.473" v="46136" actId="164"/>
          <ac:picMkLst>
            <pc:docMk/>
            <pc:sldMk cId="2086029590" sldId="357"/>
            <ac:picMk id="86" creationId="{6C329086-985C-4246-ACB7-F21513A47AAB}"/>
          </ac:picMkLst>
        </pc:picChg>
        <pc:picChg chg="add mod">
          <ac:chgData name="li bo" userId="86e360d6c7446f46" providerId="LiveId" clId="{B9A1CC41-973B-414B-B4B5-2641831FFD07}" dt="2022-09-18T11:41:58.473" v="46136" actId="164"/>
          <ac:picMkLst>
            <pc:docMk/>
            <pc:sldMk cId="2086029590" sldId="357"/>
            <ac:picMk id="87" creationId="{8204AFCA-C24A-484B-9B04-96B3E13F6A7A}"/>
          </ac:picMkLst>
        </pc:picChg>
        <pc:picChg chg="add del mod">
          <ac:chgData name="li bo" userId="86e360d6c7446f46" providerId="LiveId" clId="{B9A1CC41-973B-414B-B4B5-2641831FFD07}" dt="2022-09-18T11:41:41.071" v="46130" actId="478"/>
          <ac:picMkLst>
            <pc:docMk/>
            <pc:sldMk cId="2086029590" sldId="357"/>
            <ac:picMk id="88" creationId="{BDFDD0CD-EC17-4764-BA98-0D76D81C7A99}"/>
          </ac:picMkLst>
        </pc:picChg>
        <pc:picChg chg="mod ord">
          <ac:chgData name="li bo" userId="86e360d6c7446f46" providerId="LiveId" clId="{B9A1CC41-973B-414B-B4B5-2641831FFD07}" dt="2022-09-18T11:41:58.473" v="46136" actId="164"/>
          <ac:picMkLst>
            <pc:docMk/>
            <pc:sldMk cId="2086029590" sldId="357"/>
            <ac:picMk id="90" creationId="{882216FA-8A98-468E-9648-617D42E5062B}"/>
          </ac:picMkLst>
        </pc:picChg>
        <pc:picChg chg="add mod">
          <ac:chgData name="li bo" userId="86e360d6c7446f46" providerId="LiveId" clId="{B9A1CC41-973B-414B-B4B5-2641831FFD07}" dt="2022-09-18T11:41:58.473" v="46136" actId="164"/>
          <ac:picMkLst>
            <pc:docMk/>
            <pc:sldMk cId="2086029590" sldId="357"/>
            <ac:picMk id="91" creationId="{4100CAC6-D842-41CB-9129-8ABED39C164A}"/>
          </ac:picMkLst>
        </pc:picChg>
        <pc:picChg chg="del mod">
          <ac:chgData name="li bo" userId="86e360d6c7446f46" providerId="LiveId" clId="{B9A1CC41-973B-414B-B4B5-2641831FFD07}" dt="2022-09-18T11:43:50.247" v="46157" actId="478"/>
          <ac:picMkLst>
            <pc:docMk/>
            <pc:sldMk cId="2086029590" sldId="357"/>
            <ac:picMk id="94" creationId="{5B213E1B-4089-4ACE-AAB9-7EA67DD522D3}"/>
          </ac:picMkLst>
        </pc:picChg>
        <pc:picChg chg="mod ord">
          <ac:chgData name="li bo" userId="86e360d6c7446f46" providerId="LiveId" clId="{B9A1CC41-973B-414B-B4B5-2641831FFD07}" dt="2022-09-18T11:51:46.169" v="46286" actId="1076"/>
          <ac:picMkLst>
            <pc:docMk/>
            <pc:sldMk cId="2086029590" sldId="357"/>
            <ac:picMk id="96" creationId="{486643FC-133B-4ED4-A479-4C6772A73F9E}"/>
          </ac:picMkLst>
        </pc:picChg>
        <pc:picChg chg="add del mod">
          <ac:chgData name="li bo" userId="86e360d6c7446f46" providerId="LiveId" clId="{B9A1CC41-973B-414B-B4B5-2641831FFD07}" dt="2022-09-18T11:45:37.464" v="46174" actId="478"/>
          <ac:picMkLst>
            <pc:docMk/>
            <pc:sldMk cId="2086029590" sldId="357"/>
            <ac:picMk id="97" creationId="{D2D3027D-F403-467A-9D1E-DF350E732987}"/>
          </ac:picMkLst>
        </pc:picChg>
        <pc:picChg chg="del mod ord">
          <ac:chgData name="li bo" userId="86e360d6c7446f46" providerId="LiveId" clId="{B9A1CC41-973B-414B-B4B5-2641831FFD07}" dt="2022-09-18T11:46:15.115" v="46190" actId="478"/>
          <ac:picMkLst>
            <pc:docMk/>
            <pc:sldMk cId="2086029590" sldId="357"/>
            <ac:picMk id="99" creationId="{EF419572-9743-419D-9DBB-F3FC1D5C2EBB}"/>
          </ac:picMkLst>
        </pc:picChg>
        <pc:picChg chg="del mod ord">
          <ac:chgData name="li bo" userId="86e360d6c7446f46" providerId="LiveId" clId="{B9A1CC41-973B-414B-B4B5-2641831FFD07}" dt="2022-09-18T12:00:16.093" v="46427" actId="478"/>
          <ac:picMkLst>
            <pc:docMk/>
            <pc:sldMk cId="2086029590" sldId="357"/>
            <ac:picMk id="101" creationId="{C5C445B5-9351-46E4-B5C7-5282FEF0A64B}"/>
          </ac:picMkLst>
        </pc:picChg>
        <pc:picChg chg="mod ord">
          <ac:chgData name="li bo" userId="86e360d6c7446f46" providerId="LiveId" clId="{B9A1CC41-973B-414B-B4B5-2641831FFD07}" dt="2022-09-18T12:00:16.093" v="46429" actId="962"/>
          <ac:picMkLst>
            <pc:docMk/>
            <pc:sldMk cId="2086029590" sldId="357"/>
            <ac:picMk id="104" creationId="{36CD3D21-1699-49C9-B626-7A571A4B27AC}"/>
          </ac:picMkLst>
        </pc:picChg>
        <pc:cxnChg chg="del mod topLvl">
          <ac:chgData name="li bo" userId="86e360d6c7446f46" providerId="LiveId" clId="{B9A1CC41-973B-414B-B4B5-2641831FFD07}" dt="2022-09-18T10:59:00.708" v="46016" actId="478"/>
          <ac:cxnSpMkLst>
            <pc:docMk/>
            <pc:sldMk cId="2086029590" sldId="357"/>
            <ac:cxnSpMk id="14" creationId="{719DD49F-CCAC-498A-BC41-E291E7BD9FD1}"/>
          </ac:cxnSpMkLst>
        </pc:cxnChg>
        <pc:cxnChg chg="mod">
          <ac:chgData name="li bo" userId="86e360d6c7446f46" providerId="LiveId" clId="{B9A1CC41-973B-414B-B4B5-2641831FFD07}" dt="2022-09-18T11:41:58.473" v="46136" actId="164"/>
          <ac:cxnSpMkLst>
            <pc:docMk/>
            <pc:sldMk cId="2086029590" sldId="357"/>
            <ac:cxnSpMk id="18" creationId="{083468E2-3A70-4D49-9C57-149FB3A12532}"/>
          </ac:cxnSpMkLst>
        </pc:cxnChg>
        <pc:cxnChg chg="del mod topLvl">
          <ac:chgData name="li bo" userId="86e360d6c7446f46" providerId="LiveId" clId="{B9A1CC41-973B-414B-B4B5-2641831FFD07}" dt="2022-09-18T10:59:00.708" v="46016" actId="478"/>
          <ac:cxnSpMkLst>
            <pc:docMk/>
            <pc:sldMk cId="2086029590" sldId="357"/>
            <ac:cxnSpMk id="19" creationId="{AEC33B78-BAF2-4DD6-BE4B-CAFF2B007517}"/>
          </ac:cxnSpMkLst>
        </pc:cxnChg>
        <pc:cxnChg chg="del mod topLvl">
          <ac:chgData name="li bo" userId="86e360d6c7446f46" providerId="LiveId" clId="{B9A1CC41-973B-414B-B4B5-2641831FFD07}" dt="2022-09-18T10:54:43.293" v="45970" actId="478"/>
          <ac:cxnSpMkLst>
            <pc:docMk/>
            <pc:sldMk cId="2086029590" sldId="357"/>
            <ac:cxnSpMk id="20" creationId="{C4BDCE73-2786-4412-91B0-4CD39B8CFE7A}"/>
          </ac:cxnSpMkLst>
        </pc:cxnChg>
        <pc:cxnChg chg="del mod topLvl">
          <ac:chgData name="li bo" userId="86e360d6c7446f46" providerId="LiveId" clId="{B9A1CC41-973B-414B-B4B5-2641831FFD07}" dt="2022-09-18T10:53:33.783" v="45963" actId="478"/>
          <ac:cxnSpMkLst>
            <pc:docMk/>
            <pc:sldMk cId="2086029590" sldId="357"/>
            <ac:cxnSpMk id="21" creationId="{0EF926FF-E48D-4393-A8D1-2383B63576B2}"/>
          </ac:cxnSpMkLst>
        </pc:cxnChg>
        <pc:cxnChg chg="del mod topLvl">
          <ac:chgData name="li bo" userId="86e360d6c7446f46" providerId="LiveId" clId="{B9A1CC41-973B-414B-B4B5-2641831FFD07}" dt="2022-09-18T10:53:28.825" v="45960" actId="478"/>
          <ac:cxnSpMkLst>
            <pc:docMk/>
            <pc:sldMk cId="2086029590" sldId="357"/>
            <ac:cxnSpMk id="22" creationId="{1AA8ACDD-ECC5-42FF-B952-36D4C2C91540}"/>
          </ac:cxnSpMkLst>
        </pc:cxnChg>
        <pc:cxnChg chg="del mod topLvl">
          <ac:chgData name="li bo" userId="86e360d6c7446f46" providerId="LiveId" clId="{B9A1CC41-973B-414B-B4B5-2641831FFD07}" dt="2022-09-18T10:53:29.707" v="45961" actId="478"/>
          <ac:cxnSpMkLst>
            <pc:docMk/>
            <pc:sldMk cId="2086029590" sldId="357"/>
            <ac:cxnSpMk id="23" creationId="{0D217828-3E05-470E-8E48-0AE9955A9DF7}"/>
          </ac:cxnSpMkLst>
        </pc:cxnChg>
        <pc:cxnChg chg="del mod topLvl">
          <ac:chgData name="li bo" userId="86e360d6c7446f46" providerId="LiveId" clId="{B9A1CC41-973B-414B-B4B5-2641831FFD07}" dt="2022-09-18T10:53:30.225" v="45962" actId="478"/>
          <ac:cxnSpMkLst>
            <pc:docMk/>
            <pc:sldMk cId="2086029590" sldId="357"/>
            <ac:cxnSpMk id="24" creationId="{3012E4FD-9249-4219-983D-F45DB185262C}"/>
          </ac:cxnSpMkLst>
        </pc:cxnChg>
        <pc:cxnChg chg="del mod topLvl">
          <ac:chgData name="li bo" userId="86e360d6c7446f46" providerId="LiveId" clId="{B9A1CC41-973B-414B-B4B5-2641831FFD07}" dt="2022-09-18T10:53:27.271" v="45958" actId="478"/>
          <ac:cxnSpMkLst>
            <pc:docMk/>
            <pc:sldMk cId="2086029590" sldId="357"/>
            <ac:cxnSpMk id="28" creationId="{C11D8D99-5667-4304-8EED-D240E9EBEF7F}"/>
          </ac:cxnSpMkLst>
        </pc:cxnChg>
        <pc:cxnChg chg="add del mod">
          <ac:chgData name="li bo" userId="86e360d6c7446f46" providerId="LiveId" clId="{B9A1CC41-973B-414B-B4B5-2641831FFD07}" dt="2022-09-18T10:59:00.708" v="46016" actId="478"/>
          <ac:cxnSpMkLst>
            <pc:docMk/>
            <pc:sldMk cId="2086029590" sldId="357"/>
            <ac:cxnSpMk id="64" creationId="{1CB19C12-069F-4157-BF42-36884F9FE406}"/>
          </ac:cxnSpMkLst>
        </pc:cxnChg>
        <pc:cxnChg chg="add del mod">
          <ac:chgData name="li bo" userId="86e360d6c7446f46" providerId="LiveId" clId="{B9A1CC41-973B-414B-B4B5-2641831FFD07}" dt="2022-09-18T10:59:00.708" v="46016" actId="478"/>
          <ac:cxnSpMkLst>
            <pc:docMk/>
            <pc:sldMk cId="2086029590" sldId="357"/>
            <ac:cxnSpMk id="65" creationId="{6772BA0C-E48C-497C-B640-70C3B54C00D6}"/>
          </ac:cxnSpMkLst>
        </pc:cxnChg>
      </pc:sldChg>
    </pc:docChg>
  </pc:docChgLst>
  <pc:docChgLst>
    <pc:chgData name="li bo" userId="86e360d6c7446f46" providerId="LiveId" clId="{DEC434BF-A266-4075-8B22-91A7AF217B88}"/>
    <pc:docChg chg="undo custSel modSld">
      <pc:chgData name="li bo" userId="86e360d6c7446f46" providerId="LiveId" clId="{DEC434BF-A266-4075-8B22-91A7AF217B88}" dt="2022-09-19T09:25:27.915" v="605" actId="20577"/>
      <pc:docMkLst>
        <pc:docMk/>
      </pc:docMkLst>
      <pc:sldChg chg="addSp modSp mod modAnim modNotesTx">
        <pc:chgData name="li bo" userId="86e360d6c7446f46" providerId="LiveId" clId="{DEC434BF-A266-4075-8B22-91A7AF217B88}" dt="2022-09-19T09:25:27.915" v="605" actId="20577"/>
        <pc:sldMkLst>
          <pc:docMk/>
          <pc:sldMk cId="1468385871" sldId="290"/>
        </pc:sldMkLst>
        <pc:spChg chg="mod">
          <ac:chgData name="li bo" userId="86e360d6c7446f46" providerId="LiveId" clId="{DEC434BF-A266-4075-8B22-91A7AF217B88}" dt="2022-09-19T09:18:38.152" v="140" actId="20577"/>
          <ac:spMkLst>
            <pc:docMk/>
            <pc:sldMk cId="1468385871" sldId="290"/>
            <ac:spMk id="3" creationId="{400792E5-9ED7-46C4-9C77-27C8DA7ECC9A}"/>
          </ac:spMkLst>
        </pc:spChg>
        <pc:spChg chg="add mod">
          <ac:chgData name="li bo" userId="86e360d6c7446f46" providerId="LiveId" clId="{DEC434BF-A266-4075-8B22-91A7AF217B88}" dt="2022-09-19T09:22:47.854" v="398" actId="1076"/>
          <ac:spMkLst>
            <pc:docMk/>
            <pc:sldMk cId="1468385871" sldId="290"/>
            <ac:spMk id="7" creationId="{D2A726CA-C326-4EA5-8015-D1D19AE56006}"/>
          </ac:spMkLst>
        </pc:spChg>
        <pc:spChg chg="add mod">
          <ac:chgData name="li bo" userId="86e360d6c7446f46" providerId="LiveId" clId="{DEC434BF-A266-4075-8B22-91A7AF217B88}" dt="2022-09-19T09:22:47.854" v="398" actId="1076"/>
          <ac:spMkLst>
            <pc:docMk/>
            <pc:sldMk cId="1468385871" sldId="290"/>
            <ac:spMk id="8" creationId="{1EA60CC7-CF41-41DC-96CE-8185E202F251}"/>
          </ac:spMkLst>
        </pc:spChg>
        <pc:picChg chg="add mod">
          <ac:chgData name="li bo" userId="86e360d6c7446f46" providerId="LiveId" clId="{DEC434BF-A266-4075-8B22-91A7AF217B88}" dt="2022-09-19T09:22:11.623" v="377" actId="1076"/>
          <ac:picMkLst>
            <pc:docMk/>
            <pc:sldMk cId="1468385871" sldId="290"/>
            <ac:picMk id="1026" creationId="{F56AB833-A35E-4952-9B69-A25F6FC66151}"/>
          </ac:picMkLst>
        </pc:picChg>
        <pc:picChg chg="add mod">
          <ac:chgData name="li bo" userId="86e360d6c7446f46" providerId="LiveId" clId="{DEC434BF-A266-4075-8B22-91A7AF217B88}" dt="2022-09-19T09:22:11.623" v="377" actId="1076"/>
          <ac:picMkLst>
            <pc:docMk/>
            <pc:sldMk cId="1468385871" sldId="290"/>
            <ac:picMk id="1028" creationId="{54C33588-F5F6-4D66-9592-41636C8C8951}"/>
          </ac:picMkLst>
        </pc:picChg>
      </pc:sldChg>
    </pc:docChg>
  </pc:docChgLst>
  <pc:docChgLst>
    <pc:chgData name="li bo" userId="86e360d6c7446f46" providerId="LiveId" clId="{2EF6A261-3251-4331-8412-D46E2C0F00D7}"/>
    <pc:docChg chg="undo custSel modSld">
      <pc:chgData name="li bo" userId="86e360d6c7446f46" providerId="LiveId" clId="{2EF6A261-3251-4331-8412-D46E2C0F00D7}" dt="2022-09-30T11:16:44.638" v="43" actId="14100"/>
      <pc:docMkLst>
        <pc:docMk/>
      </pc:docMkLst>
      <pc:sldChg chg="delSp modSp mod">
        <pc:chgData name="li bo" userId="86e360d6c7446f46" providerId="LiveId" clId="{2EF6A261-3251-4331-8412-D46E2C0F00D7}" dt="2022-09-30T11:16:44.638" v="43" actId="14100"/>
        <pc:sldMkLst>
          <pc:docMk/>
          <pc:sldMk cId="1235545175" sldId="334"/>
        </pc:sldMkLst>
        <pc:spChg chg="mod">
          <ac:chgData name="li bo" userId="86e360d6c7446f46" providerId="LiveId" clId="{2EF6A261-3251-4331-8412-D46E2C0F00D7}" dt="2022-09-30T11:16:44.638" v="43" actId="14100"/>
          <ac:spMkLst>
            <pc:docMk/>
            <pc:sldMk cId="1235545175" sldId="334"/>
            <ac:spMk id="63" creationId="{69DB0848-EEA2-4ACB-86C3-D07273A04073}"/>
          </ac:spMkLst>
        </pc:spChg>
        <pc:picChg chg="mod ord">
          <ac:chgData name="li bo" userId="86e360d6c7446f46" providerId="LiveId" clId="{2EF6A261-3251-4331-8412-D46E2C0F00D7}" dt="2022-09-30T11:16:32.366" v="37" actId="962"/>
          <ac:picMkLst>
            <pc:docMk/>
            <pc:sldMk cId="1235545175" sldId="334"/>
            <ac:picMk id="6" creationId="{C2219B31-8666-434C-98D7-8AAC4CB3D7C4}"/>
          </ac:picMkLst>
        </pc:picChg>
        <pc:picChg chg="del mod">
          <ac:chgData name="li bo" userId="86e360d6c7446f46" providerId="LiveId" clId="{2EF6A261-3251-4331-8412-D46E2C0F00D7}" dt="2022-09-30T11:16:32.365" v="35" actId="478"/>
          <ac:picMkLst>
            <pc:docMk/>
            <pc:sldMk cId="1235545175" sldId="334"/>
            <ac:picMk id="65" creationId="{930275DA-AC29-400A-B8A1-F625DE1E04EA}"/>
          </ac:picMkLst>
        </pc:picChg>
      </pc:sldChg>
      <pc:sldChg chg="delSp modSp mod">
        <pc:chgData name="li bo" userId="86e360d6c7446f46" providerId="LiveId" clId="{2EF6A261-3251-4331-8412-D46E2C0F00D7}" dt="2022-09-30T11:14:03.744" v="16" actId="962"/>
        <pc:sldMkLst>
          <pc:docMk/>
          <pc:sldMk cId="2037004018" sldId="341"/>
        </pc:sldMkLst>
        <pc:picChg chg="mod ord">
          <ac:chgData name="li bo" userId="86e360d6c7446f46" providerId="LiveId" clId="{2EF6A261-3251-4331-8412-D46E2C0F00D7}" dt="2022-09-30T11:14:03.744" v="16" actId="962"/>
          <ac:picMkLst>
            <pc:docMk/>
            <pc:sldMk cId="2037004018" sldId="341"/>
            <ac:picMk id="6" creationId="{8FB2662A-0474-449F-B9F3-CCB438359BC3}"/>
          </ac:picMkLst>
        </pc:picChg>
        <pc:picChg chg="del mod">
          <ac:chgData name="li bo" userId="86e360d6c7446f46" providerId="LiveId" clId="{2EF6A261-3251-4331-8412-D46E2C0F00D7}" dt="2022-09-30T11:14:03.744" v="14" actId="478"/>
          <ac:picMkLst>
            <pc:docMk/>
            <pc:sldMk cId="2037004018" sldId="341"/>
            <ac:picMk id="9" creationId="{8A77576B-EECB-40EA-9F0C-7779D5B8AE90}"/>
          </ac:picMkLst>
        </pc:picChg>
      </pc:sldChg>
    </pc:docChg>
  </pc:docChgLst>
  <pc:docChgLst>
    <pc:chgData name="li bo" userId="86e360d6c7446f46" providerId="LiveId" clId="{047602FA-E38F-40E8-8E10-D7DFC62A7EF4}"/>
    <pc:docChg chg="undo redo custSel addSld delSld modSld addSection modSection">
      <pc:chgData name="li bo" userId="86e360d6c7446f46" providerId="LiveId" clId="{047602FA-E38F-40E8-8E10-D7DFC62A7EF4}" dt="2022-07-20T05:28:50.820" v="152" actId="20577"/>
      <pc:docMkLst>
        <pc:docMk/>
      </pc:docMkLst>
      <pc:sldChg chg="modSp mod">
        <pc:chgData name="li bo" userId="86e360d6c7446f46" providerId="LiveId" clId="{047602FA-E38F-40E8-8E10-D7DFC62A7EF4}" dt="2022-07-20T05:25:32.041" v="74" actId="2711"/>
        <pc:sldMkLst>
          <pc:docMk/>
          <pc:sldMk cId="3882156778" sldId="256"/>
        </pc:sldMkLst>
        <pc:spChg chg="mod">
          <ac:chgData name="li bo" userId="86e360d6c7446f46" providerId="LiveId" clId="{047602FA-E38F-40E8-8E10-D7DFC62A7EF4}" dt="2022-07-20T05:25:25.221" v="73" actId="2711"/>
          <ac:spMkLst>
            <pc:docMk/>
            <pc:sldMk cId="3882156778" sldId="256"/>
            <ac:spMk id="2" creationId="{B20157B0-A951-4569-8AD2-404C79352611}"/>
          </ac:spMkLst>
        </pc:spChg>
        <pc:spChg chg="mod">
          <ac:chgData name="li bo" userId="86e360d6c7446f46" providerId="LiveId" clId="{047602FA-E38F-40E8-8E10-D7DFC62A7EF4}" dt="2022-07-20T05:25:32.041" v="74" actId="2711"/>
          <ac:spMkLst>
            <pc:docMk/>
            <pc:sldMk cId="3882156778" sldId="256"/>
            <ac:spMk id="3" creationId="{8A4B3940-8CE4-4EA1-B105-625911D131CB}"/>
          </ac:spMkLst>
        </pc:spChg>
      </pc:sldChg>
      <pc:sldChg chg="modSp mod">
        <pc:chgData name="li bo" userId="86e360d6c7446f46" providerId="LiveId" clId="{047602FA-E38F-40E8-8E10-D7DFC62A7EF4}" dt="2022-07-20T05:28:26.125" v="149" actId="20577"/>
        <pc:sldMkLst>
          <pc:docMk/>
          <pc:sldMk cId="324514176" sldId="257"/>
        </pc:sldMkLst>
        <pc:spChg chg="mod">
          <ac:chgData name="li bo" userId="86e360d6c7446f46" providerId="LiveId" clId="{047602FA-E38F-40E8-8E10-D7DFC62A7EF4}" dt="2022-07-20T05:28:11.612" v="131" actId="14100"/>
          <ac:spMkLst>
            <pc:docMk/>
            <pc:sldMk cId="324514176" sldId="257"/>
            <ac:spMk id="2" creationId="{0C75C674-70A3-4942-B8AC-01028A4EC8A8}"/>
          </ac:spMkLst>
        </pc:spChg>
        <pc:spChg chg="mod">
          <ac:chgData name="li bo" userId="86e360d6c7446f46" providerId="LiveId" clId="{047602FA-E38F-40E8-8E10-D7DFC62A7EF4}" dt="2022-07-20T05:28:26.125" v="149" actId="20577"/>
          <ac:spMkLst>
            <pc:docMk/>
            <pc:sldMk cId="324514176" sldId="257"/>
            <ac:spMk id="3" creationId="{400792E5-9ED7-46C4-9C77-27C8DA7ECC9A}"/>
          </ac:spMkLst>
        </pc:spChg>
      </pc:sldChg>
      <pc:sldChg chg="modSp add mod">
        <pc:chgData name="li bo" userId="86e360d6c7446f46" providerId="LiveId" clId="{047602FA-E38F-40E8-8E10-D7DFC62A7EF4}" dt="2022-07-20T05:28:50.820" v="152" actId="20577"/>
        <pc:sldMkLst>
          <pc:docMk/>
          <pc:sldMk cId="2520742122" sldId="258"/>
        </pc:sldMkLst>
        <pc:spChg chg="mod">
          <ac:chgData name="li bo" userId="86e360d6c7446f46" providerId="LiveId" clId="{047602FA-E38F-40E8-8E10-D7DFC62A7EF4}" dt="2022-07-20T05:28:50.820" v="152" actId="20577"/>
          <ac:spMkLst>
            <pc:docMk/>
            <pc:sldMk cId="2520742122" sldId="258"/>
            <ac:spMk id="2" creationId="{0C75C674-70A3-4942-B8AC-01028A4EC8A8}"/>
          </ac:spMkLst>
        </pc:spChg>
      </pc:sldChg>
      <pc:sldChg chg="new del">
        <pc:chgData name="li bo" userId="86e360d6c7446f46" providerId="LiveId" clId="{047602FA-E38F-40E8-8E10-D7DFC62A7EF4}" dt="2022-07-20T05:25:38.358" v="75" actId="47"/>
        <pc:sldMkLst>
          <pc:docMk/>
          <pc:sldMk cId="2750713138" sldId="258"/>
        </pc:sldMkLst>
      </pc:sldChg>
    </pc:docChg>
  </pc:docChgLst>
  <pc:docChgLst>
    <pc:chgData name="li bo" userId="86e360d6c7446f46" providerId="LiveId" clId="{B81CEEEA-FAEC-4D38-A11D-A36B479E2B1C}"/>
    <pc:docChg chg="undo custSel modSld">
      <pc:chgData name="li bo" userId="86e360d6c7446f46" providerId="LiveId" clId="{B81CEEEA-FAEC-4D38-A11D-A36B479E2B1C}" dt="2022-08-30T06:22:48.529" v="327" actId="2711"/>
      <pc:docMkLst>
        <pc:docMk/>
      </pc:docMkLst>
      <pc:sldChg chg="modSp mod">
        <pc:chgData name="li bo" userId="86e360d6c7446f46" providerId="LiveId" clId="{B81CEEEA-FAEC-4D38-A11D-A36B479E2B1C}" dt="2022-08-23T07:59:52.335" v="237" actId="20577"/>
        <pc:sldMkLst>
          <pc:docMk/>
          <pc:sldMk cId="2742623456" sldId="268"/>
        </pc:sldMkLst>
        <pc:spChg chg="mod">
          <ac:chgData name="li bo" userId="86e360d6c7446f46" providerId="LiveId" clId="{B81CEEEA-FAEC-4D38-A11D-A36B479E2B1C}" dt="2022-08-23T07:59:52.335" v="237" actId="20577"/>
          <ac:spMkLst>
            <pc:docMk/>
            <pc:sldMk cId="2742623456" sldId="268"/>
            <ac:spMk id="3" creationId="{400792E5-9ED7-46C4-9C77-27C8DA7ECC9A}"/>
          </ac:spMkLst>
        </pc:spChg>
      </pc:sldChg>
      <pc:sldChg chg="modSp mod">
        <pc:chgData name="li bo" userId="86e360d6c7446f46" providerId="LiveId" clId="{B81CEEEA-FAEC-4D38-A11D-A36B479E2B1C}" dt="2022-08-30T06:22:48.529" v="327" actId="2711"/>
        <pc:sldMkLst>
          <pc:docMk/>
          <pc:sldMk cId="1155401075" sldId="273"/>
        </pc:sldMkLst>
        <pc:spChg chg="mod">
          <ac:chgData name="li bo" userId="86e360d6c7446f46" providerId="LiveId" clId="{B81CEEEA-FAEC-4D38-A11D-A36B479E2B1C}" dt="2022-08-30T06:22:48.529" v="327" actId="2711"/>
          <ac:spMkLst>
            <pc:docMk/>
            <pc:sldMk cId="1155401075" sldId="273"/>
            <ac:spMk id="5" creationId="{5D03D53A-459D-4DFF-B757-C1F19458712E}"/>
          </ac:spMkLst>
        </pc:spChg>
      </pc:sldChg>
      <pc:sldChg chg="modSp mod">
        <pc:chgData name="li bo" userId="86e360d6c7446f46" providerId="LiveId" clId="{B81CEEEA-FAEC-4D38-A11D-A36B479E2B1C}" dt="2022-08-23T07:58:00.580" v="213" actId="948"/>
        <pc:sldMkLst>
          <pc:docMk/>
          <pc:sldMk cId="3737086899" sldId="278"/>
        </pc:sldMkLst>
        <pc:spChg chg="mod">
          <ac:chgData name="li bo" userId="86e360d6c7446f46" providerId="LiveId" clId="{B81CEEEA-FAEC-4D38-A11D-A36B479E2B1C}" dt="2022-08-23T07:58:00.580" v="213" actId="948"/>
          <ac:spMkLst>
            <pc:docMk/>
            <pc:sldMk cId="3737086899" sldId="278"/>
            <ac:spMk id="3" creationId="{400792E5-9ED7-46C4-9C77-27C8DA7ECC9A}"/>
          </ac:spMkLst>
        </pc:spChg>
      </pc:sldChg>
      <pc:sldChg chg="modSp mod">
        <pc:chgData name="li bo" userId="86e360d6c7446f46" providerId="LiveId" clId="{B81CEEEA-FAEC-4D38-A11D-A36B479E2B1C}" dt="2022-08-23T07:57:52.422" v="212" actId="948"/>
        <pc:sldMkLst>
          <pc:docMk/>
          <pc:sldMk cId="2375811249" sldId="279"/>
        </pc:sldMkLst>
        <pc:spChg chg="mod">
          <ac:chgData name="li bo" userId="86e360d6c7446f46" providerId="LiveId" clId="{B81CEEEA-FAEC-4D38-A11D-A36B479E2B1C}" dt="2022-08-23T07:57:52.422" v="212" actId="948"/>
          <ac:spMkLst>
            <pc:docMk/>
            <pc:sldMk cId="2375811249" sldId="279"/>
            <ac:spMk id="3" creationId="{400792E5-9ED7-46C4-9C77-27C8DA7ECC9A}"/>
          </ac:spMkLst>
        </pc:spChg>
      </pc:sldChg>
      <pc:sldChg chg="modSp mod">
        <pc:chgData name="li bo" userId="86e360d6c7446f46" providerId="LiveId" clId="{B81CEEEA-FAEC-4D38-A11D-A36B479E2B1C}" dt="2022-08-23T07:57:44.216" v="211" actId="948"/>
        <pc:sldMkLst>
          <pc:docMk/>
          <pc:sldMk cId="2680747470" sldId="280"/>
        </pc:sldMkLst>
        <pc:spChg chg="mod">
          <ac:chgData name="li bo" userId="86e360d6c7446f46" providerId="LiveId" clId="{B81CEEEA-FAEC-4D38-A11D-A36B479E2B1C}" dt="2022-08-23T07:57:44.216" v="211" actId="948"/>
          <ac:spMkLst>
            <pc:docMk/>
            <pc:sldMk cId="2680747470" sldId="280"/>
            <ac:spMk id="3" creationId="{400792E5-9ED7-46C4-9C77-27C8DA7ECC9A}"/>
          </ac:spMkLst>
        </pc:spChg>
      </pc:sldChg>
      <pc:sldChg chg="modSp">
        <pc:chgData name="li bo" userId="86e360d6c7446f46" providerId="LiveId" clId="{B81CEEEA-FAEC-4D38-A11D-A36B479E2B1C}" dt="2022-08-30T01:50:37.956" v="326" actId="113"/>
        <pc:sldMkLst>
          <pc:docMk/>
          <pc:sldMk cId="3080439467" sldId="292"/>
        </pc:sldMkLst>
        <pc:spChg chg="mod">
          <ac:chgData name="li bo" userId="86e360d6c7446f46" providerId="LiveId" clId="{B81CEEEA-FAEC-4D38-A11D-A36B479E2B1C}" dt="2022-08-30T01:50:37.956" v="326" actId="113"/>
          <ac:spMkLst>
            <pc:docMk/>
            <pc:sldMk cId="3080439467" sldId="292"/>
            <ac:spMk id="3" creationId="{400792E5-9ED7-46C4-9C77-27C8DA7ECC9A}"/>
          </ac:spMkLst>
        </pc:spChg>
      </pc:sldChg>
      <pc:sldChg chg="modNotesTx">
        <pc:chgData name="li bo" userId="86e360d6c7446f46" providerId="LiveId" clId="{B81CEEEA-FAEC-4D38-A11D-A36B479E2B1C}" dt="2022-08-23T08:25:20.281" v="268" actId="20577"/>
        <pc:sldMkLst>
          <pc:docMk/>
          <pc:sldMk cId="413003327" sldId="304"/>
        </pc:sldMkLst>
      </pc:sldChg>
      <pc:sldChg chg="modSp">
        <pc:chgData name="li bo" userId="86e360d6c7446f46" providerId="LiveId" clId="{B81CEEEA-FAEC-4D38-A11D-A36B479E2B1C}" dt="2022-08-23T08:28:22.176" v="269" actId="114"/>
        <pc:sldMkLst>
          <pc:docMk/>
          <pc:sldMk cId="3186192221" sldId="336"/>
        </pc:sldMkLst>
        <pc:spChg chg="mod">
          <ac:chgData name="li bo" userId="86e360d6c7446f46" providerId="LiveId" clId="{B81CEEEA-FAEC-4D38-A11D-A36B479E2B1C}" dt="2022-08-23T08:28:22.176" v="269" actId="114"/>
          <ac:spMkLst>
            <pc:docMk/>
            <pc:sldMk cId="3186192221" sldId="336"/>
            <ac:spMk id="3" creationId="{400792E5-9ED7-46C4-9C77-27C8DA7ECC9A}"/>
          </ac:spMkLst>
        </pc:spChg>
      </pc:sldChg>
      <pc:sldChg chg="modSp mod">
        <pc:chgData name="li bo" userId="86e360d6c7446f46" providerId="LiveId" clId="{B81CEEEA-FAEC-4D38-A11D-A36B479E2B1C}" dt="2022-08-23T08:29:43.245" v="320" actId="20577"/>
        <pc:sldMkLst>
          <pc:docMk/>
          <pc:sldMk cId="131796081" sldId="337"/>
        </pc:sldMkLst>
        <pc:spChg chg="mod">
          <ac:chgData name="li bo" userId="86e360d6c7446f46" providerId="LiveId" clId="{B81CEEEA-FAEC-4D38-A11D-A36B479E2B1C}" dt="2022-08-23T08:29:43.245" v="320" actId="20577"/>
          <ac:spMkLst>
            <pc:docMk/>
            <pc:sldMk cId="131796081" sldId="337"/>
            <ac:spMk id="3" creationId="{400792E5-9ED7-46C4-9C77-27C8DA7ECC9A}"/>
          </ac:spMkLst>
        </pc:spChg>
      </pc:sldChg>
      <pc:sldChg chg="modSp mod">
        <pc:chgData name="li bo" userId="86e360d6c7446f46" providerId="LiveId" clId="{B81CEEEA-FAEC-4D38-A11D-A36B479E2B1C}" dt="2022-08-23T08:32:04.468" v="322" actId="20577"/>
        <pc:sldMkLst>
          <pc:docMk/>
          <pc:sldMk cId="2634167800" sldId="349"/>
        </pc:sldMkLst>
        <pc:spChg chg="mod">
          <ac:chgData name="li bo" userId="86e360d6c7446f46" providerId="LiveId" clId="{B81CEEEA-FAEC-4D38-A11D-A36B479E2B1C}" dt="2022-08-23T08:32:04.468" v="322" actId="20577"/>
          <ac:spMkLst>
            <pc:docMk/>
            <pc:sldMk cId="2634167800" sldId="349"/>
            <ac:spMk id="3" creationId="{400792E5-9ED7-46C4-9C77-27C8DA7ECC9A}"/>
          </ac:spMkLst>
        </pc:spChg>
      </pc:sldChg>
      <pc:sldChg chg="modSp mod">
        <pc:chgData name="li bo" userId="86e360d6c7446f46" providerId="LiveId" clId="{B81CEEEA-FAEC-4D38-A11D-A36B479E2B1C}" dt="2022-08-23T03:49:44.635" v="210" actId="20577"/>
        <pc:sldMkLst>
          <pc:docMk/>
          <pc:sldMk cId="1221913399" sldId="355"/>
        </pc:sldMkLst>
        <pc:spChg chg="mod">
          <ac:chgData name="li bo" userId="86e360d6c7446f46" providerId="LiveId" clId="{B81CEEEA-FAEC-4D38-A11D-A36B479E2B1C}" dt="2022-08-23T03:49:44.635" v="210" actId="20577"/>
          <ac:spMkLst>
            <pc:docMk/>
            <pc:sldMk cId="1221913399" sldId="355"/>
            <ac:spMk id="4" creationId="{F77B3428-7061-4A57-A512-6A12CAAECF49}"/>
          </ac:spMkLst>
        </pc:spChg>
        <pc:spChg chg="mod">
          <ac:chgData name="li bo" userId="86e360d6c7446f46" providerId="LiveId" clId="{B81CEEEA-FAEC-4D38-A11D-A36B479E2B1C}" dt="2022-08-23T03:46:42.055" v="10" actId="1076"/>
          <ac:spMkLst>
            <pc:docMk/>
            <pc:sldMk cId="1221913399" sldId="355"/>
            <ac:spMk id="64" creationId="{449AB2D0-8E1B-4435-91FC-4B6F0590A910}"/>
          </ac:spMkLst>
        </pc:spChg>
        <pc:grpChg chg="mod">
          <ac:chgData name="li bo" userId="86e360d6c7446f46" providerId="LiveId" clId="{B81CEEEA-FAEC-4D38-A11D-A36B479E2B1C}" dt="2022-08-23T03:46:42.055" v="10" actId="1076"/>
          <ac:grpSpMkLst>
            <pc:docMk/>
            <pc:sldMk cId="1221913399" sldId="355"/>
            <ac:grpSpMk id="63" creationId="{0D9FDAE6-D95B-4E6C-9360-3681C929D047}"/>
          </ac:grpSpMkLst>
        </pc:grpChg>
      </pc:sldChg>
      <pc:sldChg chg="modSp mod">
        <pc:chgData name="li bo" userId="86e360d6c7446f46" providerId="LiveId" clId="{B81CEEEA-FAEC-4D38-A11D-A36B479E2B1C}" dt="2022-08-23T03:47:30.248" v="18" actId="6549"/>
        <pc:sldMkLst>
          <pc:docMk/>
          <pc:sldMk cId="3177892891" sldId="356"/>
        </pc:sldMkLst>
        <pc:spChg chg="mod">
          <ac:chgData name="li bo" userId="86e360d6c7446f46" providerId="LiveId" clId="{B81CEEEA-FAEC-4D38-A11D-A36B479E2B1C}" dt="2022-08-23T03:47:30.248" v="18" actId="6549"/>
          <ac:spMkLst>
            <pc:docMk/>
            <pc:sldMk cId="3177892891" sldId="356"/>
            <ac:spMk id="4" creationId="{56AAC090-DA75-4044-A395-5EF6F3E1376F}"/>
          </ac:spMkLst>
        </pc:spChg>
        <pc:spChg chg="mod">
          <ac:chgData name="li bo" userId="86e360d6c7446f46" providerId="LiveId" clId="{B81CEEEA-FAEC-4D38-A11D-A36B479E2B1C}" dt="2022-08-23T03:46:49.306" v="11" actId="1076"/>
          <ac:spMkLst>
            <pc:docMk/>
            <pc:sldMk cId="3177892891" sldId="356"/>
            <ac:spMk id="19" creationId="{6F74C663-846D-434F-A144-EA7635D9CBC8}"/>
          </ac:spMkLst>
        </pc:spChg>
        <pc:grpChg chg="mod">
          <ac:chgData name="li bo" userId="86e360d6c7446f46" providerId="LiveId" clId="{B81CEEEA-FAEC-4D38-A11D-A36B479E2B1C}" dt="2022-08-23T03:46:49.306" v="11" actId="1076"/>
          <ac:grpSpMkLst>
            <pc:docMk/>
            <pc:sldMk cId="3177892891" sldId="356"/>
            <ac:grpSpMk id="6" creationId="{26418997-8EA9-4E12-AA16-12E6F224B56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C6F42-A659-4D12-B4FF-E6C056340801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67C2-FC3C-4398-9B44-30C8340BF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82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171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Modern Hopfield: </a:t>
            </a:r>
          </a:p>
          <a:p>
            <a:r>
              <a:rPr lang="en-US" altLang="zh-CN" dirty="0"/>
              <a:t>1. Larger capacity</a:t>
            </a:r>
          </a:p>
          <a:p>
            <a:r>
              <a:rPr lang="en-US" altLang="zh-CN" dirty="0"/>
              <a:t>2. Relation to attention and transformer.</a:t>
            </a:r>
          </a:p>
          <a:p>
            <a:endParaRPr lang="en-US" altLang="zh-CN" dirty="0"/>
          </a:p>
          <a:p>
            <a:r>
              <a:rPr lang="en-US" altLang="zh-CN" dirty="0"/>
              <a:t>RBM:</a:t>
            </a:r>
            <a:r>
              <a:rPr lang="zh-CN" altLang="en-US" dirty="0"/>
              <a:t> </a:t>
            </a:r>
            <a:r>
              <a:rPr lang="en-US" altLang="zh-CN" dirty="0"/>
              <a:t>Hinton’s</a:t>
            </a:r>
            <a:r>
              <a:rPr lang="zh-CN" altLang="en-US" dirty="0"/>
              <a:t> </a:t>
            </a:r>
            <a:r>
              <a:rPr lang="en-US" altLang="zh-CN" dirty="0"/>
              <a:t>work </a:t>
            </a:r>
            <a:r>
              <a:rPr lang="en-US" altLang="zh-CN"/>
              <a:t>[Science 2006] </a:t>
            </a:r>
            <a:r>
              <a:rPr lang="en-US" altLang="zh-CN" dirty="0"/>
              <a:t>on deep </a:t>
            </a:r>
            <a:r>
              <a:rPr lang="en-US" altLang="zh-CN"/>
              <a:t>belief net.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042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Inference is a very important task in GMs.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692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447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Remind log-linear model. (Undirected graph can be ambiguous.)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848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229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113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Simplest redundancy: replicate the code-words, but clearly non-optimal.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Shannon gave the theoretical channel capacity (</a:t>
            </a:r>
            <a:r>
              <a:rPr lang="en-GB" altLang="zh-CN" b="0" i="0" dirty="0">
                <a:solidFill>
                  <a:srgbClr val="000000"/>
                </a:solidFill>
                <a:effectLst/>
                <a:latin typeface="Linux Libertine"/>
              </a:rPr>
              <a:t>noisy-channel coding theorem</a:t>
            </a:r>
            <a:r>
              <a:rPr lang="en-US" altLang="zh-CN" dirty="0"/>
              <a:t>), which laid the foundation of information theory.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490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LDPC: “a bit of 21st-century coding that happened to fall in the 20th century”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919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Note: NP-hard is different from NP.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032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021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862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/>
                  <a:t>: prior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/>
                  <a:t> : likelihood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dirty="0"/>
                  <a:t>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𝜓_𝑖</a:t>
                </a:r>
                <a:r>
                  <a:rPr lang="en-US" altLang="zh-CN" dirty="0"/>
                  <a:t> </a:t>
                </a:r>
                <a:r>
                  <a:rPr lang="en-US" altLang="zh-CN"/>
                  <a:t>: prior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0" dirty="0"/>
                  <a:t>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𝜓_𝑎</a:t>
                </a:r>
                <a:r>
                  <a:rPr lang="en-US" altLang="zh-CN" dirty="0"/>
                  <a:t> : likelihood</a:t>
                </a: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404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Reference by </a:t>
            </a:r>
            <a:r>
              <a:rPr lang="en-US" altLang="zh-CN" dirty="0" err="1"/>
              <a:t>Donoho</a:t>
            </a:r>
            <a:r>
              <a:rPr lang="en-US" altLang="zh-CN" dirty="0"/>
              <a:t> et al.:</a:t>
            </a:r>
          </a:p>
          <a:p>
            <a:r>
              <a:rPr lang="en-US" altLang="zh-CN" dirty="0"/>
              <a:t>[1] “Message passing algorithms for compressed sensing”, PNAS 2009.</a:t>
            </a:r>
          </a:p>
          <a:p>
            <a:r>
              <a:rPr lang="en-US" altLang="zh-CN" dirty="0"/>
              <a:t>[2] “How to Design Message Passing Algorithms for Compressed Sensing”, lecture note 2011.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576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dirty="0">
                    <a:solidFill>
                      <a:srgbClr val="0000FF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relates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the past, to be</a:t>
                </a:r>
                <a:r>
                  <a:rPr lang="en-US" altLang="zh-CN" baseline="0" dirty="0"/>
                  <a:t> computed forward;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b="0" dirty="0">
                    <a:solidFill>
                      <a:srgbClr val="0000FF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relates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the future, to be</a:t>
                </a:r>
                <a:r>
                  <a:rPr lang="en-US" altLang="zh-CN" baseline="0" dirty="0"/>
                  <a:t> computed backward.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dirty="0">
                    <a:solidFill>
                      <a:srgbClr val="0000FF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𝛼_𝑛 ( 𝑗 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relates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𝑧_𝑛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 the past, to be</a:t>
                </a:r>
                <a:r>
                  <a:rPr lang="en-US" altLang="zh-CN" baseline="0" dirty="0"/>
                  <a:t> computed forward;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b="0" dirty="0">
                    <a:solidFill>
                      <a:srgbClr val="0000FF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altLang="zh-CN" sz="1200" b="0" i="0">
                    <a:solidFill>
                      <a:srgbClr val="0000FF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𝛽_𝑛 ( 𝑗 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relates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𝑧_𝑛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 the future, to be</a:t>
                </a:r>
                <a:r>
                  <a:rPr lang="en-US" altLang="zh-CN" baseline="0" dirty="0"/>
                  <a:t> computed backward.</a:t>
                </a: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253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Notice the sum-product form.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549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Notice the sum-product form.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878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Initial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Initial condition: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𝜇_(→𝑧_1 ) (𝑧_1 )=log⁡〖𝑝(𝑧_1)〗+log⁡〖𝑝(𝑥_1 |𝑧_1)〗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892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the</a:t>
                </a:r>
                <a:r>
                  <a:rPr lang="en-US" altLang="zh-CN" baseline="0" dirty="0"/>
                  <a:t> one-hot representation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baseline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baseline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dirty="0"/>
                  <a:t>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𝑧_(𝑛,𝑘)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 the</a:t>
                </a:r>
                <a:r>
                  <a:rPr lang="en-US" altLang="zh-CN" baseline="0" dirty="0"/>
                  <a:t> one-hot representation of </a:t>
                </a:r>
                <a:r>
                  <a:rPr lang="en-US" altLang="zh-CN" b="0" i="0" baseline="0">
                    <a:latin typeface="Cambria Math" panose="02040503050406030204" pitchFamily="18" charset="0"/>
                  </a:rPr>
                  <a:t>𝑧_𝑛</a:t>
                </a:r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426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Cannot find the appendix of the paper…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93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Gene expression signaling pathways in a cell.</a:t>
            </a:r>
          </a:p>
          <a:p>
            <a:r>
              <a:rPr lang="en-US" altLang="zh-CN" dirty="0"/>
              <a:t>TF: transcription factor.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96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Representation cost: need a number for representing P(X1), two numbers for P(X3|X1), etc.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215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This example is like a probabilistic AND gate.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519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500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Case 3 and Case 3 ii: explaining away phenomenon.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933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679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374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35E07-84DF-43DB-9AFC-DD81D8449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67B85A-FD19-4D80-8758-732E7650B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6EFFEF-534E-469F-B7EC-A9350AF6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7C8C9-34F6-4FE4-B02F-5FFFEF1F1694}" type="datetime1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661036-4D39-4348-B87E-21C02FE8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2B4CC8-AE9D-45E8-BEA8-0E13FF47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903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E2364-6DBA-455A-9892-4E1EBA54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92A016-10E2-4E11-B9E1-2059D0DCE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3E0A51-C65D-4DE0-86C5-B7F7B5B44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1E8DE-9880-4D38-A69C-CABC4077CDB0}" type="datetime1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5EE830-696A-415F-8E7F-365E3F2FA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24FD40-4768-47DD-B45E-A3EBD740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575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C46DAD-54ED-497B-978F-EDF2DD2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C464FF-D3A6-448E-9861-38BDA5E29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DEE825-D1A2-4428-BDF5-16E052D2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F14C5-C30C-4374-BBA5-7E133F4243F8}" type="datetime1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4DBE0-6A8B-4193-A2ED-E450EC2CA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5C15DE-2157-4C34-B877-E6C4C830D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20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418F9-AFD8-49FB-93E0-E9AEA7C7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8B74B-02CC-4266-A01E-7FA5A29C2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12CE99-2296-4CF0-A69A-4A3EA976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B64F-DC1E-44DA-88C0-8FBDA606CCC6}" type="datetime1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143AC9-A500-4BD1-9C02-DEB71E70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8F4E38-A3BD-4607-B246-605BB5C50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13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955B6-5E85-4D80-A743-9376D027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C5C503-36CD-45C6-935B-C45C43978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2C445B-A709-48B1-8142-57F0D9BA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49544-333B-4FDC-BD6F-73A15F87B78E}" type="datetime1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DD2BBA-B5D7-49B9-8188-CAB2481A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50E4CC-95E1-46F5-8344-ED2C4273B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02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ABF57-590C-4DE5-85B6-E2C2DBD8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84E90-D185-4217-AE5B-D77426541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8E94AF-AACC-4DA9-B4CE-FBF736C4C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EFCD6F-2481-4BCF-830F-ADE02D30E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13C6-1C57-406A-8E2F-36DD7EFE1147}" type="datetime1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567D7E-1E2C-443C-8330-FAB93DBD1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6FC28F-43E6-4165-93B0-D3297F90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21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04F26-6095-40EE-8950-40DCF3573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2EA738-4E30-4E73-891E-8194C9552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5BF4DE-1C15-49C4-8418-2776AC41F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6B7341C-B686-4372-8356-933E04696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2943B9-18B6-41D3-AD33-403851C99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A0E7DF-F6F6-4FBC-86CF-A64AB48E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87D1-3B0A-456F-815B-41E78620373B}" type="datetime1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36D1A5-A18C-433F-A064-5D6CE7D6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7705F95-26E7-4BC5-AEE8-C8C27A63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24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509B34-6448-492C-B626-D8CCC52A8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762268-CF3C-4B93-84E1-593E1FF0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A6FD0-0D54-49B6-BC77-F2F3FC4FDD47}" type="datetime1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DAFC2A-EFCC-47BD-8AA6-962497FE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7E2338-9F2D-4DD0-B447-E20C4F17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242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7BB49F1-97D0-46A3-B04F-5283B5E9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7546F-E661-40EE-80C3-170FD5273245}" type="datetime1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F340D3-8B04-41F2-85D8-0E3A9988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C5C444-AEB5-465C-BBB1-195111E46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944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736C5-157F-4E6D-819C-DDB34D1C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33DF5F-9F05-4023-9030-42F0C4D3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9CC5B3-2801-45A2-B1A1-29315D75E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24B495-A2BD-4952-81AF-904DBCFA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95E0-9CC5-4C21-81AE-1398947937A0}" type="datetime1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8EF696-B213-4392-878F-3397ED4E1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E1AF39-19DA-4AE8-B29C-41F4EED0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57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AD934-EF52-4A58-A913-BA51A95AA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F850DE-FE82-4BFF-89FF-2D3C96EE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004427-729C-44F3-9370-C3CCD90BB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AF7CA9-0E6C-46B9-AB1A-E219273CA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E486-E925-4B30-A6E5-13AC47C34000}" type="datetime1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918BDD-CBF2-44A5-97A2-3129C41D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11CEB5-EF9C-4857-839D-77708DC5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20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6A0504-069D-4962-AE51-577CA4EBF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6F6A5F-D3E8-4BE7-A135-DD09AF5A0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B934C6-022C-4412-A26A-A272A2230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822FB-8846-4AC1-ABB4-25A744A2784E}" type="datetime1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FA6A70-3E57-4422-BB15-B4AB2386C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FF00A2-97AD-4C81-8B25-2F894C218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30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jpe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intechopen.com/chapters/67527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jstor.org/stable/2626815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hugin.com/technology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6.xml"/><Relationship Id="rId7" Type="http://schemas.openxmlformats.org/officeDocument/2006/relationships/image" Target="../media/image33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2.png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4.png"/><Relationship Id="rId3" Type="http://schemas.openxmlformats.org/officeDocument/2006/relationships/tags" Target="../tags/tag19.xml"/><Relationship Id="rId7" Type="http://schemas.openxmlformats.org/officeDocument/2006/relationships/image" Target="../media/image35.jpeg"/><Relationship Id="rId12" Type="http://schemas.openxmlformats.org/officeDocument/2006/relationships/image" Target="../media/image42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1.jpeg"/><Relationship Id="rId5" Type="http://schemas.openxmlformats.org/officeDocument/2006/relationships/tags" Target="../tags/tag21.xml"/><Relationship Id="rId10" Type="http://schemas.openxmlformats.org/officeDocument/2006/relationships/image" Target="../media/image40.png"/><Relationship Id="rId4" Type="http://schemas.openxmlformats.org/officeDocument/2006/relationships/tags" Target="../tags/tag20.xml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5.png"/><Relationship Id="rId3" Type="http://schemas.openxmlformats.org/officeDocument/2006/relationships/tags" Target="../tags/tag24.xml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3.jpeg"/><Relationship Id="rId5" Type="http://schemas.openxmlformats.org/officeDocument/2006/relationships/tags" Target="../tags/tag26.xml"/><Relationship Id="rId10" Type="http://schemas.openxmlformats.org/officeDocument/2006/relationships/image" Target="../media/image36.jpeg"/><Relationship Id="rId4" Type="http://schemas.openxmlformats.org/officeDocument/2006/relationships/tags" Target="../tags/tag25.xml"/><Relationship Id="rId9" Type="http://schemas.openxmlformats.org/officeDocument/2006/relationships/image" Target="../media/image330.png"/><Relationship Id="rId1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51.png"/><Relationship Id="rId3" Type="http://schemas.openxmlformats.org/officeDocument/2006/relationships/tags" Target="../tags/tag29.xml"/><Relationship Id="rId7" Type="http://schemas.openxmlformats.org/officeDocument/2006/relationships/image" Target="../media/image380.png"/><Relationship Id="rId12" Type="http://schemas.openxmlformats.org/officeDocument/2006/relationships/image" Target="../media/image50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9.png"/><Relationship Id="rId5" Type="http://schemas.openxmlformats.org/officeDocument/2006/relationships/tags" Target="../tags/tag31.xml"/><Relationship Id="rId10" Type="http://schemas.openxmlformats.org/officeDocument/2006/relationships/image" Target="../media/image48.png"/><Relationship Id="rId4" Type="http://schemas.openxmlformats.org/officeDocument/2006/relationships/tags" Target="../tags/tag30.xml"/><Relationship Id="rId9" Type="http://schemas.openxmlformats.org/officeDocument/2006/relationships/image" Target="../media/image47.jpeg"/><Relationship Id="rId1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36.xml"/><Relationship Id="rId7" Type="http://schemas.openxmlformats.org/officeDocument/2006/relationships/image" Target="../media/image53.jpe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56.jpeg"/><Relationship Id="rId11" Type="http://schemas.openxmlformats.org/officeDocument/2006/relationships/image" Target="../media/image60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59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43.jpeg"/><Relationship Id="rId5" Type="http://schemas.openxmlformats.org/officeDocument/2006/relationships/image" Target="../media/image41.jpe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40.xml"/><Relationship Id="rId7" Type="http://schemas.openxmlformats.org/officeDocument/2006/relationships/image" Target="../media/image64.jpeg"/><Relationship Id="rId12" Type="http://schemas.openxmlformats.org/officeDocument/2006/relationships/image" Target="../media/image69.emf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68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7.emf"/><Relationship Id="rId4" Type="http://schemas.openxmlformats.org/officeDocument/2006/relationships/tags" Target="../tags/tag41.xml"/><Relationship Id="rId9" Type="http://schemas.openxmlformats.org/officeDocument/2006/relationships/image" Target="../media/image6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2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71.emf"/><Relationship Id="rId5" Type="http://schemas.openxmlformats.org/officeDocument/2006/relationships/image" Target="../media/image70.png"/><Relationship Id="rId10" Type="http://schemas.openxmlformats.org/officeDocument/2006/relationships/image" Target="../media/image73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6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75.png"/><Relationship Id="rId4" Type="http://schemas.openxmlformats.org/officeDocument/2006/relationships/image" Target="../media/image7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tags" Target="../tags/tag47.xml"/><Relationship Id="rId7" Type="http://schemas.openxmlformats.org/officeDocument/2006/relationships/image" Target="../media/image75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76.emf"/><Relationship Id="rId5" Type="http://schemas.openxmlformats.org/officeDocument/2006/relationships/image" Target="../media/image68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tags" Target="../tags/tag52.xml"/><Relationship Id="rId7" Type="http://schemas.openxmlformats.org/officeDocument/2006/relationships/image" Target="../media/image81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760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84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emf"/><Relationship Id="rId3" Type="http://schemas.openxmlformats.org/officeDocument/2006/relationships/tags" Target="../tags/tag55.xml"/><Relationship Id="rId7" Type="http://schemas.openxmlformats.org/officeDocument/2006/relationships/image" Target="../media/image820.png"/><Relationship Id="rId12" Type="http://schemas.openxmlformats.org/officeDocument/2006/relationships/image" Target="../media/image90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85.jpeg"/><Relationship Id="rId11" Type="http://schemas.openxmlformats.org/officeDocument/2006/relationships/image" Target="../media/image8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8.jpeg"/><Relationship Id="rId4" Type="http://schemas.openxmlformats.org/officeDocument/2006/relationships/tags" Target="../tags/tag56.xml"/><Relationship Id="rId9" Type="http://schemas.openxmlformats.org/officeDocument/2006/relationships/image" Target="../media/image87.emf"/><Relationship Id="rId1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9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98.pn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04.png"/><Relationship Id="rId3" Type="http://schemas.openxmlformats.org/officeDocument/2006/relationships/tags" Target="../tags/tag61.xml"/><Relationship Id="rId21" Type="http://schemas.openxmlformats.org/officeDocument/2006/relationships/image" Target="../media/image107.png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17" Type="http://schemas.openxmlformats.org/officeDocument/2006/relationships/image" Target="../media/image103.png"/><Relationship Id="rId2" Type="http://schemas.openxmlformats.org/officeDocument/2006/relationships/tags" Target="../tags/tag60.xml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5" Type="http://schemas.openxmlformats.org/officeDocument/2006/relationships/tags" Target="../tags/tag63.xml"/><Relationship Id="rId15" Type="http://schemas.openxmlformats.org/officeDocument/2006/relationships/image" Target="../media/image101.png"/><Relationship Id="rId10" Type="http://schemas.openxmlformats.org/officeDocument/2006/relationships/tags" Target="../tags/tag68.xml"/><Relationship Id="rId19" Type="http://schemas.openxmlformats.org/officeDocument/2006/relationships/image" Target="../media/image105.png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1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tags" Target="../tags/tag75.xml"/><Relationship Id="rId7" Type="http://schemas.openxmlformats.org/officeDocument/2006/relationships/image" Target="../media/image113.emf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020.png"/><Relationship Id="rId5" Type="http://schemas.openxmlformats.org/officeDocument/2006/relationships/image" Target="../media/image1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4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122.emf"/><Relationship Id="rId5" Type="http://schemas.openxmlformats.org/officeDocument/2006/relationships/image" Target="../media/image121.emf"/><Relationship Id="rId4" Type="http://schemas.openxmlformats.org/officeDocument/2006/relationships/image" Target="../media/image10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tags" Target="../tags/tag82.xml"/><Relationship Id="rId7" Type="http://schemas.openxmlformats.org/officeDocument/2006/relationships/image" Target="../media/image124.emf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123.emf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97.jpe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4" Type="http://schemas.openxmlformats.org/officeDocument/2006/relationships/image" Target="../media/image1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131.emf"/><Relationship Id="rId5" Type="http://schemas.openxmlformats.org/officeDocument/2006/relationships/image" Target="../media/image130.emf"/><Relationship Id="rId4" Type="http://schemas.openxmlformats.org/officeDocument/2006/relationships/image" Target="../media/image12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image" Target="../media/image132.emf"/><Relationship Id="rId12" Type="http://schemas.openxmlformats.org/officeDocument/2006/relationships/image" Target="../media/image135.emf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128.jpeg"/><Relationship Id="rId11" Type="http://schemas.openxmlformats.org/officeDocument/2006/relationships/image" Target="../media/image134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3.emf"/><Relationship Id="rId4" Type="http://schemas.openxmlformats.org/officeDocument/2006/relationships/tags" Target="../tags/tag91.xml"/><Relationship Id="rId9" Type="http://schemas.openxmlformats.org/officeDocument/2006/relationships/image" Target="../media/image1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6" Type="http://schemas.openxmlformats.org/officeDocument/2006/relationships/image" Target="../media/image128.jpeg"/><Relationship Id="rId5" Type="http://schemas.openxmlformats.org/officeDocument/2006/relationships/image" Target="../media/image136.emf"/><Relationship Id="rId4" Type="http://schemas.openxmlformats.org/officeDocument/2006/relationships/image" Target="../media/image12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eg"/><Relationship Id="rId13" Type="http://schemas.openxmlformats.org/officeDocument/2006/relationships/image" Target="../media/image142.png"/><Relationship Id="rId3" Type="http://schemas.openxmlformats.org/officeDocument/2006/relationships/tags" Target="../tags/tag95.xml"/><Relationship Id="rId7" Type="http://schemas.openxmlformats.org/officeDocument/2006/relationships/image" Target="../media/image97.jpeg"/><Relationship Id="rId12" Type="http://schemas.openxmlformats.org/officeDocument/2006/relationships/image" Target="../media/image141.emf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0.png"/><Relationship Id="rId5" Type="http://schemas.openxmlformats.org/officeDocument/2006/relationships/tags" Target="../tags/tag97.xml"/><Relationship Id="rId15" Type="http://schemas.openxmlformats.org/officeDocument/2006/relationships/image" Target="../media/image144.emf"/><Relationship Id="rId10" Type="http://schemas.openxmlformats.org/officeDocument/2006/relationships/image" Target="../media/image139.png"/><Relationship Id="rId4" Type="http://schemas.openxmlformats.org/officeDocument/2006/relationships/tags" Target="../tags/tag96.xml"/><Relationship Id="rId9" Type="http://schemas.openxmlformats.org/officeDocument/2006/relationships/image" Target="../media/image138.png"/><Relationship Id="rId14" Type="http://schemas.openxmlformats.org/officeDocument/2006/relationships/image" Target="../media/image14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tags" Target="../tags/tag4.xml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tags" Target="../tags/tag100.xml"/><Relationship Id="rId7" Type="http://schemas.openxmlformats.org/officeDocument/2006/relationships/image" Target="../media/image146.jpe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88.jpeg"/><Relationship Id="rId5" Type="http://schemas.openxmlformats.org/officeDocument/2006/relationships/image" Target="../media/image145.jpeg"/><Relationship Id="rId10" Type="http://schemas.openxmlformats.org/officeDocument/2006/relationships/image" Target="../media/image14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13" Type="http://schemas.openxmlformats.org/officeDocument/2006/relationships/image" Target="../media/image154.emf"/><Relationship Id="rId3" Type="http://schemas.openxmlformats.org/officeDocument/2006/relationships/tags" Target="../tags/tag103.xml"/><Relationship Id="rId7" Type="http://schemas.openxmlformats.org/officeDocument/2006/relationships/image" Target="../media/image85.jpeg"/><Relationship Id="rId12" Type="http://schemas.openxmlformats.org/officeDocument/2006/relationships/image" Target="../media/image153.emf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notesSlide" Target="../notesSlides/notesSlide13.xml"/><Relationship Id="rId11" Type="http://schemas.openxmlformats.org/officeDocument/2006/relationships/image" Target="../media/image15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51.emf"/><Relationship Id="rId4" Type="http://schemas.openxmlformats.org/officeDocument/2006/relationships/tags" Target="../tags/tag104.xml"/><Relationship Id="rId9" Type="http://schemas.openxmlformats.org/officeDocument/2006/relationships/image" Target="../media/image88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9.emf"/><Relationship Id="rId3" Type="http://schemas.openxmlformats.org/officeDocument/2006/relationships/tags" Target="../tags/tag10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8.emf"/><Relationship Id="rId2" Type="http://schemas.openxmlformats.org/officeDocument/2006/relationships/tags" Target="../tags/tag106.xml"/><Relationship Id="rId16" Type="http://schemas.openxmlformats.org/officeDocument/2006/relationships/image" Target="../media/image162.emf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image" Target="../media/image157.emf"/><Relationship Id="rId5" Type="http://schemas.openxmlformats.org/officeDocument/2006/relationships/tags" Target="../tags/tag109.xml"/><Relationship Id="rId15" Type="http://schemas.openxmlformats.org/officeDocument/2006/relationships/image" Target="../media/image161.emf"/><Relationship Id="rId10" Type="http://schemas.openxmlformats.org/officeDocument/2006/relationships/image" Target="../media/image1460.png"/><Relationship Id="rId4" Type="http://schemas.openxmlformats.org/officeDocument/2006/relationships/tags" Target="../tags/tag108.xml"/><Relationship Id="rId9" Type="http://schemas.openxmlformats.org/officeDocument/2006/relationships/image" Target="../media/image156.png"/><Relationship Id="rId14" Type="http://schemas.openxmlformats.org/officeDocument/2006/relationships/image" Target="../media/image160.emf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tags" Target="../tags/tag123.xml"/><Relationship Id="rId18" Type="http://schemas.openxmlformats.org/officeDocument/2006/relationships/tags" Target="../tags/tag128.xml"/><Relationship Id="rId26" Type="http://schemas.openxmlformats.org/officeDocument/2006/relationships/image" Target="../media/image167.emf"/><Relationship Id="rId39" Type="http://schemas.openxmlformats.org/officeDocument/2006/relationships/image" Target="../media/image180.emf"/><Relationship Id="rId21" Type="http://schemas.openxmlformats.org/officeDocument/2006/relationships/notesSlide" Target="../notesSlides/notesSlide14.xml"/><Relationship Id="rId34" Type="http://schemas.openxmlformats.org/officeDocument/2006/relationships/image" Target="../media/image175.emf"/><Relationship Id="rId7" Type="http://schemas.openxmlformats.org/officeDocument/2006/relationships/tags" Target="../tags/tag117.xml"/><Relationship Id="rId2" Type="http://schemas.openxmlformats.org/officeDocument/2006/relationships/tags" Target="../tags/tag112.xml"/><Relationship Id="rId16" Type="http://schemas.openxmlformats.org/officeDocument/2006/relationships/tags" Target="../tags/tag126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170.emf"/><Relationship Id="rId41" Type="http://schemas.openxmlformats.org/officeDocument/2006/relationships/image" Target="../media/image1650.png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24" Type="http://schemas.openxmlformats.org/officeDocument/2006/relationships/image" Target="../media/image165.emf"/><Relationship Id="rId32" Type="http://schemas.openxmlformats.org/officeDocument/2006/relationships/image" Target="../media/image173.emf"/><Relationship Id="rId37" Type="http://schemas.openxmlformats.org/officeDocument/2006/relationships/image" Target="../media/image178.emf"/><Relationship Id="rId40" Type="http://schemas.openxmlformats.org/officeDocument/2006/relationships/image" Target="../media/image1640.png"/><Relationship Id="rId5" Type="http://schemas.openxmlformats.org/officeDocument/2006/relationships/tags" Target="../tags/tag115.xml"/><Relationship Id="rId15" Type="http://schemas.openxmlformats.org/officeDocument/2006/relationships/tags" Target="../tags/tag125.xml"/><Relationship Id="rId23" Type="http://schemas.openxmlformats.org/officeDocument/2006/relationships/image" Target="../media/image164.emf"/><Relationship Id="rId28" Type="http://schemas.openxmlformats.org/officeDocument/2006/relationships/image" Target="../media/image169.emf"/><Relationship Id="rId36" Type="http://schemas.openxmlformats.org/officeDocument/2006/relationships/image" Target="../media/image177.emf"/><Relationship Id="rId10" Type="http://schemas.openxmlformats.org/officeDocument/2006/relationships/tags" Target="../tags/tag120.xml"/><Relationship Id="rId19" Type="http://schemas.openxmlformats.org/officeDocument/2006/relationships/tags" Target="../tags/tag129.xml"/><Relationship Id="rId31" Type="http://schemas.openxmlformats.org/officeDocument/2006/relationships/image" Target="../media/image172.emf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tags" Target="../tags/tag124.xml"/><Relationship Id="rId22" Type="http://schemas.openxmlformats.org/officeDocument/2006/relationships/image" Target="../media/image163.emf"/><Relationship Id="rId27" Type="http://schemas.openxmlformats.org/officeDocument/2006/relationships/image" Target="../media/image168.emf"/><Relationship Id="rId30" Type="http://schemas.openxmlformats.org/officeDocument/2006/relationships/image" Target="../media/image171.emf"/><Relationship Id="rId35" Type="http://schemas.openxmlformats.org/officeDocument/2006/relationships/image" Target="../media/image176.emf"/><Relationship Id="rId8" Type="http://schemas.openxmlformats.org/officeDocument/2006/relationships/tags" Target="../tags/tag118.xml"/><Relationship Id="rId3" Type="http://schemas.openxmlformats.org/officeDocument/2006/relationships/tags" Target="../tags/tag113.xml"/><Relationship Id="rId12" Type="http://schemas.openxmlformats.org/officeDocument/2006/relationships/tags" Target="../tags/tag122.xml"/><Relationship Id="rId17" Type="http://schemas.openxmlformats.org/officeDocument/2006/relationships/tags" Target="../tags/tag127.xml"/><Relationship Id="rId25" Type="http://schemas.openxmlformats.org/officeDocument/2006/relationships/image" Target="../media/image166.emf"/><Relationship Id="rId33" Type="http://schemas.openxmlformats.org/officeDocument/2006/relationships/image" Target="../media/image174.emf"/><Relationship Id="rId38" Type="http://schemas.openxmlformats.org/officeDocument/2006/relationships/image" Target="../media/image17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18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1.xml"/><Relationship Id="rId6" Type="http://schemas.openxmlformats.org/officeDocument/2006/relationships/image" Target="../media/image183.jpeg"/><Relationship Id="rId5" Type="http://schemas.openxmlformats.org/officeDocument/2006/relationships/image" Target="../media/image1680.png"/><Relationship Id="rId4" Type="http://schemas.openxmlformats.org/officeDocument/2006/relationships/image" Target="../media/image1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7.emf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186.png"/><Relationship Id="rId5" Type="http://schemas.openxmlformats.org/officeDocument/2006/relationships/image" Target="../media/image185.jpeg"/><Relationship Id="rId4" Type="http://schemas.openxmlformats.org/officeDocument/2006/relationships/notesSlide" Target="../notesSlides/notesSlide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190.emf"/><Relationship Id="rId5" Type="http://schemas.openxmlformats.org/officeDocument/2006/relationships/image" Target="../media/image189.png"/><Relationship Id="rId4" Type="http://schemas.openxmlformats.org/officeDocument/2006/relationships/image" Target="../media/image18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20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192.emf"/><Relationship Id="rId5" Type="http://schemas.openxmlformats.org/officeDocument/2006/relationships/image" Target="../media/image191.png"/><Relationship Id="rId4" Type="http://schemas.openxmlformats.org/officeDocument/2006/relationships/image" Target="../media/image92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96.emf"/><Relationship Id="rId3" Type="http://schemas.openxmlformats.org/officeDocument/2006/relationships/tags" Target="../tags/tag140.xml"/><Relationship Id="rId7" Type="http://schemas.openxmlformats.org/officeDocument/2006/relationships/image" Target="../media/image155.png"/><Relationship Id="rId12" Type="http://schemas.openxmlformats.org/officeDocument/2006/relationships/image" Target="../media/image195.emf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94.emf"/><Relationship Id="rId5" Type="http://schemas.openxmlformats.org/officeDocument/2006/relationships/tags" Target="../tags/tag142.xml"/><Relationship Id="rId15" Type="http://schemas.openxmlformats.org/officeDocument/2006/relationships/image" Target="../media/image197.png"/><Relationship Id="rId10" Type="http://schemas.openxmlformats.org/officeDocument/2006/relationships/image" Target="../media/image193.emf"/><Relationship Id="rId4" Type="http://schemas.openxmlformats.org/officeDocument/2006/relationships/tags" Target="../tags/tag141.xml"/><Relationship Id="rId9" Type="http://schemas.openxmlformats.org/officeDocument/2006/relationships/image" Target="../media/image1911.png"/><Relationship Id="rId14" Type="http://schemas.openxmlformats.org/officeDocument/2006/relationships/image" Target="../media/image19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11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tags" Target="../tags/tag8.xml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13" Type="http://schemas.openxmlformats.org/officeDocument/2006/relationships/image" Target="../media/image201.png"/><Relationship Id="rId18" Type="http://schemas.openxmlformats.org/officeDocument/2006/relationships/image" Target="../media/image203.emf"/><Relationship Id="rId3" Type="http://schemas.openxmlformats.org/officeDocument/2006/relationships/tags" Target="../tags/tag145.xml"/><Relationship Id="rId7" Type="http://schemas.openxmlformats.org/officeDocument/2006/relationships/tags" Target="../tags/tag149.xml"/><Relationship Id="rId12" Type="http://schemas.openxmlformats.org/officeDocument/2006/relationships/image" Target="../media/image101.png"/><Relationship Id="rId17" Type="http://schemas.openxmlformats.org/officeDocument/2006/relationships/image" Target="../media/image202.png"/><Relationship Id="rId2" Type="http://schemas.openxmlformats.org/officeDocument/2006/relationships/tags" Target="../tags/tag144.xml"/><Relationship Id="rId16" Type="http://schemas.openxmlformats.org/officeDocument/2006/relationships/image" Target="../media/image103.png"/><Relationship Id="rId20" Type="http://schemas.openxmlformats.org/officeDocument/2006/relationships/image" Target="../media/image205.gif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11" Type="http://schemas.openxmlformats.org/officeDocument/2006/relationships/image" Target="../media/image200.jpeg"/><Relationship Id="rId5" Type="http://schemas.openxmlformats.org/officeDocument/2006/relationships/tags" Target="../tags/tag147.xml"/><Relationship Id="rId15" Type="http://schemas.openxmlformats.org/officeDocument/2006/relationships/image" Target="../media/image104.png"/><Relationship Id="rId10" Type="http://schemas.openxmlformats.org/officeDocument/2006/relationships/notesSlide" Target="../notesSlides/notesSlide17.xml"/><Relationship Id="rId19" Type="http://schemas.openxmlformats.org/officeDocument/2006/relationships/image" Target="../media/image204.emf"/><Relationship Id="rId4" Type="http://schemas.openxmlformats.org/officeDocument/2006/relationships/tags" Target="../tags/tag146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0.png"/><Relationship Id="rId4" Type="http://schemas.openxmlformats.org/officeDocument/2006/relationships/image" Target="../media/image20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1.xml"/><Relationship Id="rId6" Type="http://schemas.openxmlformats.org/officeDocument/2006/relationships/image" Target="../media/image210.png"/><Relationship Id="rId5" Type="http://schemas.openxmlformats.org/officeDocument/2006/relationships/image" Target="../media/image209.jpeg"/><Relationship Id="rId4" Type="http://schemas.openxmlformats.org/officeDocument/2006/relationships/image" Target="../media/image208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6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10" Type="http://schemas.openxmlformats.org/officeDocument/2006/relationships/image" Target="../media/image2011.png"/><Relationship Id="rId4" Type="http://schemas.openxmlformats.org/officeDocument/2006/relationships/image" Target="../media/image213.png"/><Relationship Id="rId9" Type="http://schemas.openxmlformats.org/officeDocument/2006/relationships/image" Target="../media/image200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image" Target="../media/image202.png"/><Relationship Id="rId18" Type="http://schemas.openxmlformats.org/officeDocument/2006/relationships/image" Target="../media/image222.emf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image" Target="../media/image201.png"/><Relationship Id="rId17" Type="http://schemas.openxmlformats.org/officeDocument/2006/relationships/image" Target="../media/image221.emf"/><Relationship Id="rId2" Type="http://schemas.openxmlformats.org/officeDocument/2006/relationships/tags" Target="../tags/tag155.xml"/><Relationship Id="rId16" Type="http://schemas.openxmlformats.org/officeDocument/2006/relationships/image" Target="../media/image220.emf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image" Target="../media/image217.png"/><Relationship Id="rId5" Type="http://schemas.openxmlformats.org/officeDocument/2006/relationships/tags" Target="../tags/tag158.xml"/><Relationship Id="rId15" Type="http://schemas.openxmlformats.org/officeDocument/2006/relationships/image" Target="../media/image219.emf"/><Relationship Id="rId10" Type="http://schemas.openxmlformats.org/officeDocument/2006/relationships/notesSlide" Target="../notesSlides/notesSlide20.xml"/><Relationship Id="rId19" Type="http://schemas.openxmlformats.org/officeDocument/2006/relationships/image" Target="../media/image2081.png"/><Relationship Id="rId4" Type="http://schemas.openxmlformats.org/officeDocument/2006/relationships/tags" Target="../tags/tag15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1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13" Type="http://schemas.openxmlformats.org/officeDocument/2006/relationships/image" Target="../media/image202.png"/><Relationship Id="rId3" Type="http://schemas.openxmlformats.org/officeDocument/2006/relationships/tags" Target="../tags/tag16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1.png"/><Relationship Id="rId17" Type="http://schemas.openxmlformats.org/officeDocument/2006/relationships/image" Target="../media/image225.png"/><Relationship Id="rId2" Type="http://schemas.openxmlformats.org/officeDocument/2006/relationships/tags" Target="../tags/tag163.xml"/><Relationship Id="rId16" Type="http://schemas.openxmlformats.org/officeDocument/2006/relationships/image" Target="../media/image2050.png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image" Target="../media/image217.png"/><Relationship Id="rId5" Type="http://schemas.openxmlformats.org/officeDocument/2006/relationships/tags" Target="../tags/tag166.xml"/><Relationship Id="rId15" Type="http://schemas.openxmlformats.org/officeDocument/2006/relationships/image" Target="../media/image224.emf"/><Relationship Id="rId10" Type="http://schemas.openxmlformats.org/officeDocument/2006/relationships/image" Target="../media/image223.emf"/><Relationship Id="rId4" Type="http://schemas.openxmlformats.org/officeDocument/2006/relationships/tags" Target="../tags/tag165.xml"/><Relationship Id="rId9" Type="http://schemas.openxmlformats.org/officeDocument/2006/relationships/image" Target="../media/image2080.png"/><Relationship Id="rId1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8.em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tags" Target="../tags/tag170.xml"/><Relationship Id="rId7" Type="http://schemas.openxmlformats.org/officeDocument/2006/relationships/image" Target="../media/image233.emf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120.png"/><Relationship Id="rId10" Type="http://schemas.openxmlformats.org/officeDocument/2006/relationships/image" Target="../media/image23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3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1.xml"/><Relationship Id="rId6" Type="http://schemas.openxmlformats.org/officeDocument/2006/relationships/image" Target="../media/image239.png"/><Relationship Id="rId5" Type="http://schemas.openxmlformats.org/officeDocument/2006/relationships/image" Target="../media/image238.emf"/><Relationship Id="rId4" Type="http://schemas.openxmlformats.org/officeDocument/2006/relationships/image" Target="../media/image23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8.jpe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image" Target="../media/image242.emf"/><Relationship Id="rId5" Type="http://schemas.openxmlformats.org/officeDocument/2006/relationships/image" Target="../media/image232.png"/><Relationship Id="rId4" Type="http://schemas.openxmlformats.org/officeDocument/2006/relationships/image" Target="../media/image22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5.emf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image" Target="../media/image244.emf"/><Relationship Id="rId5" Type="http://schemas.openxmlformats.org/officeDocument/2006/relationships/image" Target="../media/image2290.png"/><Relationship Id="rId4" Type="http://schemas.openxmlformats.org/officeDocument/2006/relationships/notesSlide" Target="../notesSlides/notesSlide2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emf"/><Relationship Id="rId3" Type="http://schemas.openxmlformats.org/officeDocument/2006/relationships/tags" Target="../tags/tag178.xml"/><Relationship Id="rId7" Type="http://schemas.openxmlformats.org/officeDocument/2006/relationships/image" Target="../media/image232.png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notesSlide" Target="../notesSlides/notesSlide23.xml"/><Relationship Id="rId11" Type="http://schemas.openxmlformats.org/officeDocument/2006/relationships/image" Target="../media/image249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48.emf"/><Relationship Id="rId4" Type="http://schemas.openxmlformats.org/officeDocument/2006/relationships/tags" Target="../tags/tag179.xml"/><Relationship Id="rId9" Type="http://schemas.openxmlformats.org/officeDocument/2006/relationships/image" Target="../media/image247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52.emf"/><Relationship Id="rId3" Type="http://schemas.openxmlformats.org/officeDocument/2006/relationships/tags" Target="../tags/tag182.xml"/><Relationship Id="rId7" Type="http://schemas.openxmlformats.org/officeDocument/2006/relationships/tags" Target="../tags/tag186.xml"/><Relationship Id="rId12" Type="http://schemas.openxmlformats.org/officeDocument/2006/relationships/image" Target="../media/image251.png"/><Relationship Id="rId17" Type="http://schemas.openxmlformats.org/officeDocument/2006/relationships/image" Target="../media/image255.emf"/><Relationship Id="rId2" Type="http://schemas.openxmlformats.org/officeDocument/2006/relationships/tags" Target="../tags/tag181.xml"/><Relationship Id="rId16" Type="http://schemas.openxmlformats.org/officeDocument/2006/relationships/image" Target="../media/image254.png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image" Target="../media/image250.png"/><Relationship Id="rId5" Type="http://schemas.openxmlformats.org/officeDocument/2006/relationships/tags" Target="../tags/tag184.xml"/><Relationship Id="rId15" Type="http://schemas.openxmlformats.org/officeDocument/2006/relationships/image" Target="../media/image254.emf"/><Relationship Id="rId10" Type="http://schemas.openxmlformats.org/officeDocument/2006/relationships/image" Target="../media/image232.png"/><Relationship Id="rId4" Type="http://schemas.openxmlformats.org/officeDocument/2006/relationships/tags" Target="../tags/tag183.xml"/><Relationship Id="rId9" Type="http://schemas.openxmlformats.org/officeDocument/2006/relationships/notesSlide" Target="../notesSlides/notesSlide24.xml"/><Relationship Id="rId14" Type="http://schemas.openxmlformats.org/officeDocument/2006/relationships/image" Target="../media/image253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13" Type="http://schemas.openxmlformats.org/officeDocument/2006/relationships/tags" Target="../tags/tag199.xml"/><Relationship Id="rId18" Type="http://schemas.openxmlformats.org/officeDocument/2006/relationships/image" Target="../media/image258.emf"/><Relationship Id="rId26" Type="http://schemas.openxmlformats.org/officeDocument/2006/relationships/image" Target="../media/image266.emf"/><Relationship Id="rId3" Type="http://schemas.openxmlformats.org/officeDocument/2006/relationships/tags" Target="../tags/tag189.xml"/><Relationship Id="rId21" Type="http://schemas.openxmlformats.org/officeDocument/2006/relationships/image" Target="../media/image261.emf"/><Relationship Id="rId7" Type="http://schemas.openxmlformats.org/officeDocument/2006/relationships/tags" Target="../tags/tag193.xml"/><Relationship Id="rId12" Type="http://schemas.openxmlformats.org/officeDocument/2006/relationships/tags" Target="../tags/tag198.xml"/><Relationship Id="rId17" Type="http://schemas.openxmlformats.org/officeDocument/2006/relationships/image" Target="../media/image257.emf"/><Relationship Id="rId25" Type="http://schemas.openxmlformats.org/officeDocument/2006/relationships/image" Target="../media/image265.emf"/><Relationship Id="rId2" Type="http://schemas.openxmlformats.org/officeDocument/2006/relationships/tags" Target="../tags/tag188.xml"/><Relationship Id="rId16" Type="http://schemas.openxmlformats.org/officeDocument/2006/relationships/image" Target="../media/image256.emf"/><Relationship Id="rId20" Type="http://schemas.openxmlformats.org/officeDocument/2006/relationships/image" Target="../media/image260.emf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tags" Target="../tags/tag197.xml"/><Relationship Id="rId24" Type="http://schemas.openxmlformats.org/officeDocument/2006/relationships/image" Target="../media/image264.emf"/><Relationship Id="rId5" Type="http://schemas.openxmlformats.org/officeDocument/2006/relationships/tags" Target="../tags/tag191.xml"/><Relationship Id="rId15" Type="http://schemas.openxmlformats.org/officeDocument/2006/relationships/image" Target="../media/image2370.png"/><Relationship Id="rId23" Type="http://schemas.openxmlformats.org/officeDocument/2006/relationships/image" Target="../media/image263.emf"/><Relationship Id="rId28" Type="http://schemas.openxmlformats.org/officeDocument/2006/relationships/image" Target="../media/image268.emf"/><Relationship Id="rId10" Type="http://schemas.openxmlformats.org/officeDocument/2006/relationships/tags" Target="../tags/tag196.xml"/><Relationship Id="rId19" Type="http://schemas.openxmlformats.org/officeDocument/2006/relationships/image" Target="../media/image259.emf"/><Relationship Id="rId4" Type="http://schemas.openxmlformats.org/officeDocument/2006/relationships/tags" Target="../tags/tag190.xml"/><Relationship Id="rId9" Type="http://schemas.openxmlformats.org/officeDocument/2006/relationships/tags" Target="../tags/tag195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262.emf"/><Relationship Id="rId27" Type="http://schemas.openxmlformats.org/officeDocument/2006/relationships/image" Target="../media/image267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notesSlide" Target="../notesSlides/notesSlide25.xml"/><Relationship Id="rId18" Type="http://schemas.openxmlformats.org/officeDocument/2006/relationships/image" Target="../media/image273.emf"/><Relationship Id="rId3" Type="http://schemas.openxmlformats.org/officeDocument/2006/relationships/tags" Target="../tags/tag202.xml"/><Relationship Id="rId21" Type="http://schemas.openxmlformats.org/officeDocument/2006/relationships/image" Target="../media/image276.emf"/><Relationship Id="rId7" Type="http://schemas.openxmlformats.org/officeDocument/2006/relationships/tags" Target="../tags/tag206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72.emf"/><Relationship Id="rId2" Type="http://schemas.openxmlformats.org/officeDocument/2006/relationships/tags" Target="../tags/tag201.xml"/><Relationship Id="rId16" Type="http://schemas.openxmlformats.org/officeDocument/2006/relationships/image" Target="../media/image271.emf"/><Relationship Id="rId20" Type="http://schemas.openxmlformats.org/officeDocument/2006/relationships/image" Target="../media/image275.emf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tags" Target="../tags/tag210.xml"/><Relationship Id="rId5" Type="http://schemas.openxmlformats.org/officeDocument/2006/relationships/tags" Target="../tags/tag204.xml"/><Relationship Id="rId15" Type="http://schemas.openxmlformats.org/officeDocument/2006/relationships/image" Target="../media/image270.emf"/><Relationship Id="rId23" Type="http://schemas.openxmlformats.org/officeDocument/2006/relationships/image" Target="../media/image278.emf"/><Relationship Id="rId10" Type="http://schemas.openxmlformats.org/officeDocument/2006/relationships/tags" Target="../tags/tag209.xml"/><Relationship Id="rId19" Type="http://schemas.openxmlformats.org/officeDocument/2006/relationships/image" Target="../media/image274.emf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image" Target="../media/image269.emf"/><Relationship Id="rId22" Type="http://schemas.openxmlformats.org/officeDocument/2006/relationships/image" Target="../media/image27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emf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0.emf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279.emf"/><Relationship Id="rId5" Type="http://schemas.openxmlformats.org/officeDocument/2006/relationships/image" Target="../media/image2540.png"/><Relationship Id="rId4" Type="http://schemas.openxmlformats.org/officeDocument/2006/relationships/notesSlide" Target="../notesSlides/notesSlide2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emf"/><Relationship Id="rId3" Type="http://schemas.openxmlformats.org/officeDocument/2006/relationships/tags" Target="../tags/tag215.xml"/><Relationship Id="rId7" Type="http://schemas.openxmlformats.org/officeDocument/2006/relationships/image" Target="../media/image282.emf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image" Target="../media/image281.emf"/><Relationship Id="rId5" Type="http://schemas.openxmlformats.org/officeDocument/2006/relationships/image" Target="../media/image2570.png"/><Relationship Id="rId4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emf"/><Relationship Id="rId3" Type="http://schemas.openxmlformats.org/officeDocument/2006/relationships/tags" Target="../tags/tag218.xml"/><Relationship Id="rId7" Type="http://schemas.openxmlformats.org/officeDocument/2006/relationships/image" Target="../media/image284.emf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image" Target="../media/image26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7.emf"/><Relationship Id="rId4" Type="http://schemas.openxmlformats.org/officeDocument/2006/relationships/tags" Target="../tags/tag219.xml"/><Relationship Id="rId9" Type="http://schemas.openxmlformats.org/officeDocument/2006/relationships/image" Target="../media/image286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emf"/><Relationship Id="rId3" Type="http://schemas.openxmlformats.org/officeDocument/2006/relationships/tags" Target="../tags/tag222.xml"/><Relationship Id="rId7" Type="http://schemas.openxmlformats.org/officeDocument/2006/relationships/image" Target="../media/image289.emf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image" Target="../media/image288.emf"/><Relationship Id="rId5" Type="http://schemas.openxmlformats.org/officeDocument/2006/relationships/image" Target="../media/image2660.png"/><Relationship Id="rId4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6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kebornn.com/papers/franks_ssac_2015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tags" Target="../tags/tag225.xml"/><Relationship Id="rId7" Type="http://schemas.openxmlformats.org/officeDocument/2006/relationships/image" Target="../media/image2720.pn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image" Target="../media/image241.png"/><Relationship Id="rId11" Type="http://schemas.openxmlformats.org/officeDocument/2006/relationships/image" Target="../media/image297.emf"/><Relationship Id="rId5" Type="http://schemas.openxmlformats.org/officeDocument/2006/relationships/image" Target="../media/image240.png"/><Relationship Id="rId10" Type="http://schemas.openxmlformats.org/officeDocument/2006/relationships/image" Target="../media/image296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5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10.png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image" Target="../media/image300.emf"/><Relationship Id="rId5" Type="http://schemas.openxmlformats.org/officeDocument/2006/relationships/image" Target="../media/image299.emf"/><Relationship Id="rId4" Type="http://schemas.openxmlformats.org/officeDocument/2006/relationships/image" Target="../media/image29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8.xml"/><Relationship Id="rId4" Type="http://schemas.openxmlformats.org/officeDocument/2006/relationships/image" Target="../media/image301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9.xml"/><Relationship Id="rId5" Type="http://schemas.openxmlformats.org/officeDocument/2006/relationships/image" Target="../media/image303.emf"/><Relationship Id="rId4" Type="http://schemas.openxmlformats.org/officeDocument/2006/relationships/image" Target="../media/image30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0.xml"/><Relationship Id="rId4" Type="http://schemas.openxmlformats.org/officeDocument/2006/relationships/image" Target="../media/image30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9.png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pgmpy.org/index.html" TargetMode="External"/><Relationship Id="rId2" Type="http://schemas.openxmlformats.org/officeDocument/2006/relationships/hyperlink" Target="http://web4.cs.ucl.ac.uk/staff/D.Barber/pmwiki/pmwiki.php?n=Brml.Softwar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tnet.github.io/infer/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Graphical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4B3940-8CE4-4EA1-B105-625911D131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Pattern Recognition,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2E745F-7F7C-424C-BA9E-45DE6BAD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15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Belief Networks (Bayesian Networks) 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1468"/>
            <a:ext cx="10515599" cy="534140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Probability distributions defined on a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directed acyclic graph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(DAG):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Probability + graph theory: independence assumptions among the variables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Inference (e.g., marginalizing and conditioning): simple operations on the graph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Benefit in computational efficiency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Natural for representing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causal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09A18A-6221-4068-A126-4D317DAE7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720" y="2611446"/>
            <a:ext cx="4251278" cy="1635107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usepackage{xcolor}&#10;\pagestyle{empty}&#10;\begin{document}&#10;&#10;\begin{align*}&#10;&amp; \quad \; P(A, B, C, D, E, F) \\&#10;&amp; = P(A) P(B) P(C \mid A, B) \\&#10;&amp; \times P(D \mid C) P(E \mid C) \\&#10;&amp; \times P(F \mid D, E)&#10;\end{align*}&#10;&#10;\end{document}" title="IguanaTex Bitmap Display">
            <a:extLst>
              <a:ext uri="{FF2B5EF4-FFF2-40B4-BE49-F238E27FC236}">
                <a16:creationId xmlns:a16="http://schemas.microsoft.com/office/drawing/2014/main" id="{37520A0C-01A7-1582-4422-3E4B2D0734B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235" y="2732618"/>
            <a:ext cx="2743200" cy="1397000"/>
          </a:xfrm>
          <a:prstGeom prst="rect">
            <a:avLst/>
          </a:prstGeom>
        </p:spPr>
      </p:pic>
      <p:pic>
        <p:nvPicPr>
          <p:cNvPr id="7" name="图片 6" descr="\documentclass{article}&#10;\usepackage{amsmath}&#10;\usepackage{amsfonts}&#10;\usepackage{xcolor}&#10;\pagestyle{empty}&#10;\begin{document}&#10;&#10;\begin{align*}&#10;p\left(x_{1}, \ldots, x_{N}\right)=\prod_{i=1}^{N} p\left(x_{i} \mid \operatorname{pa}\left(x_{i}\right)\right)&#10;\end{align*}&#10;&#10;\end{document}" title="IguanaTex Bitmap Display">
            <a:extLst>
              <a:ext uri="{FF2B5EF4-FFF2-40B4-BE49-F238E27FC236}">
                <a16:creationId xmlns:a16="http://schemas.microsoft.com/office/drawing/2014/main" id="{B2EB568D-1C43-2AAD-113D-AF6A1D64EE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43" y="1633867"/>
            <a:ext cx="3759200" cy="736600"/>
          </a:xfrm>
          <a:prstGeom prst="rect">
            <a:avLst/>
          </a:prstGeom>
        </p:spPr>
      </p:pic>
      <p:pic>
        <p:nvPicPr>
          <p:cNvPr id="27" name="Picture 6" descr="Judea Pearl – Society for Epidemiologic Research">
            <a:extLst>
              <a:ext uri="{FF2B5EF4-FFF2-40B4-BE49-F238E27FC236}">
                <a16:creationId xmlns:a16="http://schemas.microsoft.com/office/drawing/2014/main" id="{039BB66D-B308-4718-9718-ABCCED8E8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0" b="24977"/>
          <a:stretch/>
        </p:blipFill>
        <p:spPr bwMode="auto">
          <a:xfrm>
            <a:off x="9621640" y="1203014"/>
            <a:ext cx="962390" cy="104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E434B25-EA87-48EB-A882-C0E3290157D3}"/>
              </a:ext>
            </a:extLst>
          </p:cNvPr>
          <p:cNvSpPr txBox="1"/>
          <p:nvPr/>
        </p:nvSpPr>
        <p:spPr>
          <a:xfrm>
            <a:off x="9726881" y="2252123"/>
            <a:ext cx="8193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J.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Pearl</a:t>
            </a:r>
            <a:endParaRPr lang="zh-CN" altLang="en-US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7238EF-86E6-46F0-957F-A97EF19D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0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FBE79DF-5D26-41AF-8F54-87106D4348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0571" y="1810111"/>
            <a:ext cx="5010857" cy="368841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Notations used in Directed GMs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0D56ED-6A36-4CD5-BCEA-FB682C83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07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Belief Network Application – Risk Assessment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26045"/>
            <a:ext cx="10515600" cy="97208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Risk assessment in healthcare system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https://www.intechopen.com/chapters/67527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F6049F-033D-4CF3-AE78-4C1A92FD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5" y="1347787"/>
            <a:ext cx="7276692" cy="361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0EFEFA-1476-4252-9F38-CE5CB11B2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086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Belief Network Application – Water Resource Management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26045"/>
            <a:ext cx="10515600" cy="97208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Water Resource Management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https://www.jstor.org/stable/26268156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C4E49F-486E-48F6-B8D2-C841D54361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097" y="1213651"/>
            <a:ext cx="7651805" cy="395021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637712-5457-4582-8408-71E1B3C4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811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Belief Network Application – Commercial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26045"/>
            <a:ext cx="10515600" cy="97208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Some companies sell software to help companies reason using belief networks.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https://www.hugin.com/technology/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245D93-9A78-4698-B736-5EE4920BC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91" y="1078769"/>
            <a:ext cx="7993201" cy="396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ADBC9-C142-4990-9943-7BD9D74DF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747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652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Conditional Independence and Graph Structure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A25E862-03A3-4E42-A1AA-4EC03A558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177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Conditional Independence and Graph Structure 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515600" cy="534140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Conditional independence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independent of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: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Equivalently : 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Notation : 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  Examples of local structures of a DAG: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 we read out the (conditional) independency just from the structure?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515600" cy="5341405"/>
              </a:xfrm>
              <a:blipFill>
                <a:blip r:embed="rId5"/>
                <a:stretch>
                  <a:fillRect l="-754" t="-114" b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 1" descr="TP_tmp.png">
            <a:extLst>
              <a:ext uri="{FF2B5EF4-FFF2-40B4-BE49-F238E27FC236}">
                <a16:creationId xmlns:a16="http://schemas.microsoft.com/office/drawing/2014/main" id="{D997CBC8-68A7-426D-B26D-92CBD1EF17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127" y="1836607"/>
            <a:ext cx="1828800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TP_tmp.png">
            <a:extLst>
              <a:ext uri="{FF2B5EF4-FFF2-40B4-BE49-F238E27FC236}">
                <a16:creationId xmlns:a16="http://schemas.microsoft.com/office/drawing/2014/main" id="{765D2159-8E16-4200-8AD9-5BFB8F9C9F6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784" y="2337503"/>
            <a:ext cx="3048000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 descr="TP_tmp.png">
            <a:extLst>
              <a:ext uri="{FF2B5EF4-FFF2-40B4-BE49-F238E27FC236}">
                <a16:creationId xmlns:a16="http://schemas.microsoft.com/office/drawing/2014/main" id="{FBEEEE04-7F28-49BF-BFBE-101F00BE17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852" y="3410522"/>
            <a:ext cx="1042988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D09C6AD-7FCD-4864-A663-B4E62D141713}"/>
              </a:ext>
            </a:extLst>
          </p:cNvPr>
          <p:cNvGrpSpPr/>
          <p:nvPr/>
        </p:nvGrpSpPr>
        <p:grpSpPr>
          <a:xfrm>
            <a:off x="1919658" y="4468019"/>
            <a:ext cx="8444145" cy="1398293"/>
            <a:chOff x="1919658" y="4468019"/>
            <a:chExt cx="8444145" cy="1398293"/>
          </a:xfrm>
        </p:grpSpPr>
        <p:pic>
          <p:nvPicPr>
            <p:cNvPr id="15" name="Picture 3 1" descr="Figure8.15.jpg">
              <a:extLst>
                <a:ext uri="{FF2B5EF4-FFF2-40B4-BE49-F238E27FC236}">
                  <a16:creationId xmlns:a16="http://schemas.microsoft.com/office/drawing/2014/main" id="{B295CCC9-B645-4F70-B542-DFF880C0F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9658" y="4468019"/>
              <a:ext cx="2065188" cy="1282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4 2" descr="Figure8.17.jpg">
              <a:extLst>
                <a:ext uri="{FF2B5EF4-FFF2-40B4-BE49-F238E27FC236}">
                  <a16:creationId xmlns:a16="http://schemas.microsoft.com/office/drawing/2014/main" id="{BE0C42C5-A6B9-4689-8376-2643DE06E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5389" y="4859728"/>
              <a:ext cx="2412683" cy="499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 2" descr="Figure8.19.jpg">
              <a:extLst>
                <a:ext uri="{FF2B5EF4-FFF2-40B4-BE49-F238E27FC236}">
                  <a16:creationId xmlns:a16="http://schemas.microsoft.com/office/drawing/2014/main" id="{8EE495BD-6D86-4651-9564-B78491331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8615" y="4468019"/>
              <a:ext cx="2065188" cy="1398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919FE2-F061-4DF0-9F66-82C200CF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62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Conditional independence – Example 1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3" descr="Figure8.15.jpg">
            <a:extLst>
              <a:ext uri="{FF2B5EF4-FFF2-40B4-BE49-F238E27FC236}">
                <a16:creationId xmlns:a16="http://schemas.microsoft.com/office/drawing/2014/main" id="{11756D78-82A1-4974-900D-3D179F55DA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919" y="1151468"/>
            <a:ext cx="3151187" cy="19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 descr="TP_tmp.png">
            <a:extLst>
              <a:ext uri="{FF2B5EF4-FFF2-40B4-BE49-F238E27FC236}">
                <a16:creationId xmlns:a16="http://schemas.microsoft.com/office/drawing/2014/main" id="{C7C41C9E-E1BD-4BE4-8F96-C4DB21E59C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719" y="3375857"/>
            <a:ext cx="2947987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" descr="TP_tmp.png">
            <a:extLst>
              <a:ext uri="{FF2B5EF4-FFF2-40B4-BE49-F238E27FC236}">
                <a16:creationId xmlns:a16="http://schemas.microsoft.com/office/drawing/2014/main" id="{ECFA7F2E-D9AB-4EBB-A0B3-371B3048C86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719" y="3950716"/>
            <a:ext cx="3100387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9" descr="TP_tmp.png">
            <a:extLst>
              <a:ext uri="{FF2B5EF4-FFF2-40B4-BE49-F238E27FC236}">
                <a16:creationId xmlns:a16="http://schemas.microsoft.com/office/drawing/2014/main" id="{8025605F-7663-4752-81FA-1985C5ABB09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719" y="4721063"/>
            <a:ext cx="99060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 descr="Figure8.16.jpg">
            <a:extLst>
              <a:ext uri="{FF2B5EF4-FFF2-40B4-BE49-F238E27FC236}">
                <a16:creationId xmlns:a16="http://schemas.microsoft.com/office/drawing/2014/main" id="{EEDE1D9E-4671-46CD-A8E1-F5FB366927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363" y="1151468"/>
            <a:ext cx="3151187" cy="19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6" descr="TP_tmp.png">
            <a:extLst>
              <a:ext uri="{FF2B5EF4-FFF2-40B4-BE49-F238E27FC236}">
                <a16:creationId xmlns:a16="http://schemas.microsoft.com/office/drawing/2014/main" id="{8AD7FC75-361C-468A-B3BB-732BFF5EAF6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768" y="3375857"/>
            <a:ext cx="2819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8" descr="TP_tmp.png">
            <a:extLst>
              <a:ext uri="{FF2B5EF4-FFF2-40B4-BE49-F238E27FC236}">
                <a16:creationId xmlns:a16="http://schemas.microsoft.com/office/drawing/2014/main" id="{53233119-2274-44F8-9A4B-99ABB971FA1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768" y="4676605"/>
            <a:ext cx="1042988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539434D3-4397-4B90-B14E-924F37490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049" y="4611998"/>
            <a:ext cx="2779751" cy="55721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(Marginal dependent)</a:t>
            </a:r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91E380DD-1D29-4472-BF59-D6244790A3DE}"/>
              </a:ext>
            </a:extLst>
          </p:cNvPr>
          <p:cNvSpPr txBox="1">
            <a:spLocks/>
          </p:cNvSpPr>
          <p:nvPr/>
        </p:nvSpPr>
        <p:spPr>
          <a:xfrm>
            <a:off x="8399425" y="4545462"/>
            <a:ext cx="3151188" cy="557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(Conditional independent)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7271408-69E3-4D42-B3E0-F5050BF505CE}"/>
                  </a:ext>
                </a:extLst>
              </p:cNvPr>
              <p:cNvSpPr txBox="1"/>
              <p:nvPr/>
            </p:nvSpPr>
            <p:spPr>
              <a:xfrm>
                <a:off x="1102519" y="5421072"/>
                <a:ext cx="10005748" cy="797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: tail-to-tail with respect to the path from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Knowing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makes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conditionally independent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7271408-69E3-4D42-B3E0-F5050BF50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519" y="5421072"/>
                <a:ext cx="10005748" cy="797078"/>
              </a:xfrm>
              <a:prstGeom prst="rect">
                <a:avLst/>
              </a:prstGeom>
              <a:blipFill>
                <a:blip r:embed="rId14"/>
                <a:stretch>
                  <a:fillRect l="-548" b="-12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AC6382B-AF1F-4C34-81CE-5EDB18D7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98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Conditional independence – Example 2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9" descr="TP_tmp.png">
            <a:extLst>
              <a:ext uri="{FF2B5EF4-FFF2-40B4-BE49-F238E27FC236}">
                <a16:creationId xmlns:a16="http://schemas.microsoft.com/office/drawing/2014/main" id="{8025605F-7663-4752-81FA-1985C5ABB0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719" y="4721063"/>
            <a:ext cx="99060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8" descr="TP_tmp.png">
            <a:extLst>
              <a:ext uri="{FF2B5EF4-FFF2-40B4-BE49-F238E27FC236}">
                <a16:creationId xmlns:a16="http://schemas.microsoft.com/office/drawing/2014/main" id="{53233119-2274-44F8-9A4B-99ABB971FA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768" y="4676605"/>
            <a:ext cx="1042988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539434D3-4397-4B90-B14E-924F37490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049" y="4611998"/>
            <a:ext cx="2779751" cy="55721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(Marginal dependent)</a:t>
            </a:r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91E380DD-1D29-4472-BF59-D6244790A3DE}"/>
              </a:ext>
            </a:extLst>
          </p:cNvPr>
          <p:cNvSpPr txBox="1">
            <a:spLocks/>
          </p:cNvSpPr>
          <p:nvPr/>
        </p:nvSpPr>
        <p:spPr>
          <a:xfrm>
            <a:off x="8399425" y="4545462"/>
            <a:ext cx="3151188" cy="557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(Conditional independent)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7271408-69E3-4D42-B3E0-F5050BF505CE}"/>
                  </a:ext>
                </a:extLst>
              </p:cNvPr>
              <p:cNvSpPr txBox="1"/>
              <p:nvPr/>
            </p:nvSpPr>
            <p:spPr>
              <a:xfrm>
                <a:off x="1102519" y="5421072"/>
                <a:ext cx="10005748" cy="797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: head-to-tail with respect to the path from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Knowing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makes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conditionally independent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7271408-69E3-4D42-B3E0-F5050BF50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519" y="5421072"/>
                <a:ext cx="10005748" cy="797078"/>
              </a:xfrm>
              <a:prstGeom prst="rect">
                <a:avLst/>
              </a:prstGeom>
              <a:blipFill>
                <a:blip r:embed="rId9"/>
                <a:stretch>
                  <a:fillRect l="-548" b="-12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 descr="Figure8.17.jpg">
            <a:extLst>
              <a:ext uri="{FF2B5EF4-FFF2-40B4-BE49-F238E27FC236}">
                <a16:creationId xmlns:a16="http://schemas.microsoft.com/office/drawing/2014/main" id="{116ABA08-0AFF-47DD-B654-1DF03C9668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05" y="1514174"/>
            <a:ext cx="36814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Figure8.18.jpg">
            <a:extLst>
              <a:ext uri="{FF2B5EF4-FFF2-40B4-BE49-F238E27FC236}">
                <a16:creationId xmlns:a16="http://schemas.microsoft.com/office/drawing/2014/main" id="{FACF376B-695F-4F6E-B699-225473FEAB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61" y="1514174"/>
            <a:ext cx="36814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 descr="TP_tmp.png">
            <a:extLst>
              <a:ext uri="{FF2B5EF4-FFF2-40B4-BE49-F238E27FC236}">
                <a16:creationId xmlns:a16="http://schemas.microsoft.com/office/drawing/2014/main" id="{705E2E2A-102B-4784-8B65-14FBF66932B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8" y="3136972"/>
            <a:ext cx="294640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TP_tmp.png">
            <a:extLst>
              <a:ext uri="{FF2B5EF4-FFF2-40B4-BE49-F238E27FC236}">
                <a16:creationId xmlns:a16="http://schemas.microsoft.com/office/drawing/2014/main" id="{8EBEF4C8-7EA3-4AA8-888C-79DEEAF8821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05" y="3794912"/>
            <a:ext cx="4622800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 descr="TP_tmp.png">
            <a:extLst>
              <a:ext uri="{FF2B5EF4-FFF2-40B4-BE49-F238E27FC236}">
                <a16:creationId xmlns:a16="http://schemas.microsoft.com/office/drawing/2014/main" id="{029AC478-40A2-4A17-8A17-3F9E3A6AC4D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768" y="2547160"/>
            <a:ext cx="33528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3B66F1-0FB1-4982-87AB-B3CDC354D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66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Conditional independence – Example 3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539434D3-4397-4B90-B14E-924F37490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049" y="4611998"/>
            <a:ext cx="2779751" cy="55721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(Marginal independent)</a:t>
            </a:r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91E380DD-1D29-4472-BF59-D6244790A3DE}"/>
              </a:ext>
            </a:extLst>
          </p:cNvPr>
          <p:cNvSpPr txBox="1">
            <a:spLocks/>
          </p:cNvSpPr>
          <p:nvPr/>
        </p:nvSpPr>
        <p:spPr>
          <a:xfrm>
            <a:off x="8202612" y="4644240"/>
            <a:ext cx="3151188" cy="557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(Conditional dependent)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7271408-69E3-4D42-B3E0-F5050BF505CE}"/>
                  </a:ext>
                </a:extLst>
              </p:cNvPr>
              <p:cNvSpPr txBox="1"/>
              <p:nvPr/>
            </p:nvSpPr>
            <p:spPr>
              <a:xfrm>
                <a:off x="1102519" y="5421072"/>
                <a:ext cx="10005748" cy="797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: head-to-head with respect to the path from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Knowing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makes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conditionally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dependent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opposite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previous two cases)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7271408-69E3-4D42-B3E0-F5050BF50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519" y="5421072"/>
                <a:ext cx="10005748" cy="797078"/>
              </a:xfrm>
              <a:prstGeom prst="rect">
                <a:avLst/>
              </a:prstGeom>
              <a:blipFill>
                <a:blip r:embed="rId7"/>
                <a:stretch>
                  <a:fillRect l="-548" b="-12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3" descr="Figure8.19.jpg">
            <a:extLst>
              <a:ext uri="{FF2B5EF4-FFF2-40B4-BE49-F238E27FC236}">
                <a16:creationId xmlns:a16="http://schemas.microsoft.com/office/drawing/2014/main" id="{436C0E44-72B7-4238-9D20-E42FC06F2B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863" y="1252400"/>
            <a:ext cx="31511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Figure8.20.jpg">
            <a:extLst>
              <a:ext uri="{FF2B5EF4-FFF2-40B4-BE49-F238E27FC236}">
                <a16:creationId xmlns:a16="http://schemas.microsoft.com/office/drawing/2014/main" id="{6A58A3CA-4A19-4D21-B8C5-0015D770BD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019" y="1151468"/>
            <a:ext cx="3151187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 descr="TP_tmp.png">
            <a:extLst>
              <a:ext uri="{FF2B5EF4-FFF2-40B4-BE49-F238E27FC236}">
                <a16:creationId xmlns:a16="http://schemas.microsoft.com/office/drawing/2014/main" id="{49FF2C6A-4EFB-4629-8ED3-B95C446D05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863" y="3612813"/>
            <a:ext cx="2995613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 descr="TP_tmp.png">
            <a:extLst>
              <a:ext uri="{FF2B5EF4-FFF2-40B4-BE49-F238E27FC236}">
                <a16:creationId xmlns:a16="http://schemas.microsoft.com/office/drawing/2014/main" id="{DF8F647A-9903-4049-B05E-5CD666202FE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863" y="4171812"/>
            <a:ext cx="1928812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 descr="TP_tmp.png">
            <a:extLst>
              <a:ext uri="{FF2B5EF4-FFF2-40B4-BE49-F238E27FC236}">
                <a16:creationId xmlns:a16="http://schemas.microsoft.com/office/drawing/2014/main" id="{8F76CD5B-4716-48E8-A386-0377DBD7FF1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863" y="4735198"/>
            <a:ext cx="1042988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 descr="TP_tmp.png">
            <a:extLst>
              <a:ext uri="{FF2B5EF4-FFF2-40B4-BE49-F238E27FC236}">
                <a16:creationId xmlns:a16="http://schemas.microsoft.com/office/drawing/2014/main" id="{6C733D84-7555-4274-A417-83B3F79A155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69" y="3282270"/>
            <a:ext cx="3352800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 descr="TP_tmp.png">
            <a:extLst>
              <a:ext uri="{FF2B5EF4-FFF2-40B4-BE49-F238E27FC236}">
                <a16:creationId xmlns:a16="http://schemas.microsoft.com/office/drawing/2014/main" id="{5CD11E2A-44E4-4F2C-8680-E510B851812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69" y="4754499"/>
            <a:ext cx="1014413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2007D8-705F-40ED-98B0-18C7C1AA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73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Main References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9"/>
            <a:ext cx="7812186" cy="46654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Pattern Recognition and Machine Learning (PRML),                Christopher. M. Bishop, 2007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Machine Learning: A Probabilistic Perspective, Kevin P. Murphy, 2012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Bayesian Reasoning and Machine Learning (BRML), David Barber, 2020 (source codes available on the author’s website)</a:t>
            </a: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10-701 (Introduction to Machine Learning) and 10-708 (Probabilistic Graphical Models) in CMU, by Prof. Eric P. Xing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CPSC 440 (Advanced Machine Learning) in University of British Columbia, by Prof. Mark Schmidt</a:t>
            </a: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3F949B-A8A1-452C-9F55-47385BB74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974" y="1240904"/>
            <a:ext cx="871477" cy="114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chine Learning: A Probabilistic Perspective (Adaptive Computation and  Machine Learning series): Murphy, Kevin P.: 9780262018029: Amazon.com: Books">
            <a:extLst>
              <a:ext uri="{FF2B5EF4-FFF2-40B4-BE49-F238E27FC236}">
                <a16:creationId xmlns:a16="http://schemas.microsoft.com/office/drawing/2014/main" id="{5791DD81-7FE3-4BC3-87BC-02F9E0284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09" y="1240904"/>
            <a:ext cx="991220" cy="116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ttern Recognition and Machine Learning | SpringerLink">
            <a:extLst>
              <a:ext uri="{FF2B5EF4-FFF2-40B4-BE49-F238E27FC236}">
                <a16:creationId xmlns:a16="http://schemas.microsoft.com/office/drawing/2014/main" id="{07FA94F8-681B-4784-BC07-6F9895995C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49" b="-116"/>
          <a:stretch/>
        </p:blipFill>
        <p:spPr bwMode="auto">
          <a:xfrm>
            <a:off x="8650386" y="1240904"/>
            <a:ext cx="871478" cy="116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E639BF-5DE6-4BA2-AF18-F7146891C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09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“Am I out of fuel?”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10515600" cy="53414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It is worth further understanding the unusual behavior of Example 3.</a:t>
            </a: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Consider the following example</a:t>
            </a:r>
          </a:p>
        </p:txBody>
      </p:sp>
      <p:pic>
        <p:nvPicPr>
          <p:cNvPr id="4" name="Picture 3" descr="Figure8.21a.jpg">
            <a:extLst>
              <a:ext uri="{FF2B5EF4-FFF2-40B4-BE49-F238E27FC236}">
                <a16:creationId xmlns:a16="http://schemas.microsoft.com/office/drawing/2014/main" id="{594894B8-117B-4D3F-B3EF-3930A19BD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89" y="2223293"/>
            <a:ext cx="3121025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5D03D53A-459D-4DFF-B757-C1F194587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559" y="2566395"/>
            <a:ext cx="4536441" cy="116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GB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	=	Battery (0=flat, 1=fully charged)</a:t>
            </a:r>
          </a:p>
          <a:p>
            <a:pPr>
              <a:lnSpc>
                <a:spcPct val="120000"/>
              </a:lnSpc>
            </a:pPr>
            <a:r>
              <a:rPr lang="en-GB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	=	Fuel Tank (0=empty, 1=full)</a:t>
            </a:r>
          </a:p>
          <a:p>
            <a:pPr>
              <a:lnSpc>
                <a:spcPct val="120000"/>
              </a:lnSpc>
            </a:pPr>
            <a:r>
              <a:rPr lang="en-GB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	=	Gauge Reading (0=empty, 1=full)</a:t>
            </a:r>
          </a:p>
        </p:txBody>
      </p:sp>
      <p:pic>
        <p:nvPicPr>
          <p:cNvPr id="6" name="Picture 9" descr="TP_tmp.png">
            <a:extLst>
              <a:ext uri="{FF2B5EF4-FFF2-40B4-BE49-F238E27FC236}">
                <a16:creationId xmlns:a16="http://schemas.microsoft.com/office/drawing/2014/main" id="{206434E1-A02F-437B-ACB9-AC1B108D8A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559" y="4619057"/>
            <a:ext cx="3557588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1">
            <a:extLst>
              <a:ext uri="{FF2B5EF4-FFF2-40B4-BE49-F238E27FC236}">
                <a16:creationId xmlns:a16="http://schemas.microsoft.com/office/drawing/2014/main" id="{72949E2B-8564-4B23-8F28-34EF0FCEEEEB}"/>
              </a:ext>
            </a:extLst>
          </p:cNvPr>
          <p:cNvGrpSpPr>
            <a:grpSpLocks/>
          </p:cNvGrpSpPr>
          <p:nvPr/>
        </p:nvGrpSpPr>
        <p:grpSpPr bwMode="auto">
          <a:xfrm>
            <a:off x="6827738" y="4619057"/>
            <a:ext cx="2356402" cy="1423987"/>
            <a:chOff x="1372652" y="4267779"/>
            <a:chExt cx="2355729" cy="1424106"/>
          </a:xfrm>
        </p:grpSpPr>
        <p:pic>
          <p:nvPicPr>
            <p:cNvPr id="8" name="Picture 6" descr="TP_tmp.png">
              <a:extLst>
                <a:ext uri="{FF2B5EF4-FFF2-40B4-BE49-F238E27FC236}">
                  <a16:creationId xmlns:a16="http://schemas.microsoft.com/office/drawing/2014/main" id="{7A683CEF-AD59-468A-8849-ED852488ABF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2652" y="4267779"/>
              <a:ext cx="2058399" cy="1424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50D41F-5CC0-4377-BB1D-6F6C15E30F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0984" y="4979831"/>
              <a:ext cx="1857397" cy="369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GB" altLang="zh-CN" dirty="0">
                  <a:latin typeface="Arial" panose="020B0604020202020204" pitchFamily="34" charset="0"/>
                </a:rPr>
                <a:t>and hence</a:t>
              </a:r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2A93730-6DCD-424A-97A9-8902871F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40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 1" descr="Figure8.21b.jpg">
            <a:extLst>
              <a:ext uri="{FF2B5EF4-FFF2-40B4-BE49-F238E27FC236}">
                <a16:creationId xmlns:a16="http://schemas.microsoft.com/office/drawing/2014/main" id="{7814EC08-1665-4FB9-94BD-53C022368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424" y="2995985"/>
            <a:ext cx="2084615" cy="123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 2" descr="Figure8.21a.jpg">
            <a:extLst>
              <a:ext uri="{FF2B5EF4-FFF2-40B4-BE49-F238E27FC236}">
                <a16:creationId xmlns:a16="http://schemas.microsoft.com/office/drawing/2014/main" id="{3E94BDBD-EA9F-40CE-BBBD-462AFFB3F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423" y="1220086"/>
            <a:ext cx="2084615" cy="123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“Am I out of fuel?”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 descr="\documentclass{book}&#10;\pagestyle{empty}&#10;\begin{document}&#10;\begin{eqnarray*}&#10;p(F=0|G=0)  = \frac{p(G=0|F=0) p(F=0)}{p(G=0)} \simeq 0.257&#10;\end{eqnarray*}&#10;\end{document}&#10;0" title="IguanaTex Bitmap Display">
            <a:extLst>
              <a:ext uri="{FF2B5EF4-FFF2-40B4-BE49-F238E27FC236}">
                <a16:creationId xmlns:a16="http://schemas.microsoft.com/office/drawing/2014/main" id="{4814E3DF-F7EB-43D1-883A-3E54E61727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087" y="2914691"/>
            <a:ext cx="5740191" cy="60038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8 1">
            <a:extLst>
              <a:ext uri="{FF2B5EF4-FFF2-40B4-BE49-F238E27FC236}">
                <a16:creationId xmlns:a16="http://schemas.microsoft.com/office/drawing/2014/main" id="{8DA7CF1B-BCCE-4869-98FB-710761DE1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213" y="3631466"/>
            <a:ext cx="63103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altLang="zh-CN" dirty="0">
                <a:latin typeface="Arial" panose="020B0604020202020204" pitchFamily="34" charset="0"/>
              </a:rPr>
              <a:t>Probability of an empty tank increased by observing </a:t>
            </a:r>
            <a:r>
              <a:rPr lang="en-GB" altLang="zh-CN" dirty="0">
                <a:latin typeface="cmmi12" panose="020B0604020202020204" pitchFamily="34" charset="0"/>
              </a:rPr>
              <a:t>G </a:t>
            </a:r>
            <a:r>
              <a:rPr lang="en-GB" altLang="zh-CN" dirty="0">
                <a:latin typeface="cmr12" panose="020B0604020202020204" pitchFamily="34" charset="0"/>
              </a:rPr>
              <a:t>= 0</a:t>
            </a:r>
            <a:r>
              <a:rPr lang="en-GB" altLang="zh-CN" dirty="0"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EB67942E-7F2C-474E-B597-528BBBC3B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3841" y="1151468"/>
            <a:ext cx="2600564" cy="105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GB" altLang="zh-CN" dirty="0">
                <a:latin typeface="cmmi9" panose="020B0604020202020204" pitchFamily="34" charset="0"/>
                <a:cs typeface="Andalus" panose="020B0604020202020204" pitchFamily="2" charset="-78"/>
              </a:rPr>
              <a:t>B	</a:t>
            </a:r>
            <a:r>
              <a:rPr lang="en-GB" altLang="zh-CN" dirty="0">
                <a:latin typeface="Arial" panose="020B0604020202020204" pitchFamily="34" charset="0"/>
              </a:rPr>
              <a:t>=	Battery </a:t>
            </a:r>
          </a:p>
          <a:p>
            <a:pPr>
              <a:lnSpc>
                <a:spcPct val="120000"/>
              </a:lnSpc>
            </a:pPr>
            <a:r>
              <a:rPr lang="en-GB" altLang="zh-CN" dirty="0">
                <a:latin typeface="cmmi9" panose="020B0604020202020204" pitchFamily="34" charset="0"/>
                <a:cs typeface="Andalus" panose="020B0604020202020204" pitchFamily="2" charset="-78"/>
              </a:rPr>
              <a:t>F</a:t>
            </a:r>
            <a:r>
              <a:rPr lang="en-GB" altLang="zh-CN" dirty="0">
                <a:latin typeface="Arial" panose="020B0604020202020204" pitchFamily="34" charset="0"/>
              </a:rPr>
              <a:t>	=	Fuel Tank </a:t>
            </a:r>
          </a:p>
          <a:p>
            <a:pPr>
              <a:lnSpc>
                <a:spcPct val="120000"/>
              </a:lnSpc>
            </a:pPr>
            <a:r>
              <a:rPr lang="en-GB" altLang="zh-CN" dirty="0">
                <a:latin typeface="cmmi9" panose="020B0604020202020204" pitchFamily="34" charset="0"/>
                <a:cs typeface="Andalus" panose="020B0604020202020204" pitchFamily="2" charset="-78"/>
              </a:rPr>
              <a:t>G	</a:t>
            </a:r>
            <a:r>
              <a:rPr lang="en-GB" altLang="zh-CN" dirty="0">
                <a:latin typeface="Arial" panose="020B0604020202020204" pitchFamily="34" charset="0"/>
              </a:rPr>
              <a:t>=	Gauge Reading</a:t>
            </a:r>
          </a:p>
        </p:txBody>
      </p:sp>
      <p:pic>
        <p:nvPicPr>
          <p:cNvPr id="24" name="图片 23" descr="\documentclass{book}&#10;\pagestyle{empty}&#10;\begin{document}&#10;\begin{eqnarray*}&#10;  p(F=0) \; = \; 0.1&#10;\end{eqnarray*}&#10;\end{document}&#10;" title="IguanaTex Bitmap Display">
            <a:extLst>
              <a:ext uri="{FF2B5EF4-FFF2-40B4-BE49-F238E27FC236}">
                <a16:creationId xmlns:a16="http://schemas.microsoft.com/office/drawing/2014/main" id="{0EC8693E-3553-4CCF-ABB1-6B3DDBCC99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106" y="1584315"/>
            <a:ext cx="1776762" cy="25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3 3" descr="Figure8.21b.jpg">
            <a:extLst>
              <a:ext uri="{FF2B5EF4-FFF2-40B4-BE49-F238E27FC236}">
                <a16:creationId xmlns:a16="http://schemas.microsoft.com/office/drawing/2014/main" id="{271F4C0C-5F86-473C-808E-31E567C7D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795" y="4935546"/>
            <a:ext cx="2084615" cy="123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 descr="\documentclass{book}&#10;\pagestyle{empty}&#10;\begin{document}&#10;\begin{eqnarray*}&#10;p(F=0|G=0, B=0) &amp; = &amp; \frac{p(G=0|B=0, F=0) p(F=0)}&#10;    {\sum_{F \in \{0,1\}} p(G=0|B=0,F) p(F)} \\&#10;&amp; \simeq &amp; 0.111&#10;\end{eqnarray*}&#10;\end{document}&#10;" title="IguanaTex Bitmap Display">
            <a:extLst>
              <a:ext uri="{FF2B5EF4-FFF2-40B4-BE49-F238E27FC236}">
                <a16:creationId xmlns:a16="http://schemas.microsoft.com/office/drawing/2014/main" id="{C759C98E-8604-4782-8EF6-C6DE59590A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213" y="4627775"/>
            <a:ext cx="6881524" cy="92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8 2">
            <a:extLst>
              <a:ext uri="{FF2B5EF4-FFF2-40B4-BE49-F238E27FC236}">
                <a16:creationId xmlns:a16="http://schemas.microsoft.com/office/drawing/2014/main" id="{BCD82ACD-130F-449A-AFE1-3FD7C8EF3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213" y="5657943"/>
            <a:ext cx="6500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altLang="zh-CN" dirty="0">
                <a:latin typeface="Arial" panose="020B0604020202020204" pitchFamily="34" charset="0"/>
              </a:rPr>
              <a:t>Probability of an empty tank reduced by observing </a:t>
            </a:r>
            <a:r>
              <a:rPr lang="en-GB" altLang="zh-CN" dirty="0">
                <a:latin typeface="cmmi12" panose="020B0604020202020204" pitchFamily="34" charset="0"/>
              </a:rPr>
              <a:t>B  </a:t>
            </a:r>
            <a:r>
              <a:rPr lang="en-GB" altLang="zh-CN" dirty="0">
                <a:latin typeface="cmr12" panose="020B0604020202020204" pitchFamily="34" charset="0"/>
              </a:rPr>
              <a:t>= 0</a:t>
            </a:r>
            <a:r>
              <a:rPr lang="en-GB" altLang="zh-CN" dirty="0">
                <a:latin typeface="Arial" panose="020B0604020202020204" pitchFamily="34" charset="0"/>
              </a:rPr>
              <a:t>. </a:t>
            </a:r>
          </a:p>
          <a:p>
            <a:r>
              <a:rPr lang="en-GB" altLang="zh-CN" dirty="0">
                <a:latin typeface="Arial" panose="020B0604020202020204" pitchFamily="34" charset="0"/>
              </a:rPr>
              <a:t>This is referred to as “</a:t>
            </a:r>
            <a:r>
              <a:rPr lang="en-GB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explaining away</a:t>
            </a:r>
            <a:r>
              <a:rPr lang="en-GB" altLang="zh-CN" dirty="0">
                <a:latin typeface="Arial" panose="020B0604020202020204" pitchFamily="34" charset="0"/>
              </a:rPr>
              <a:t>”.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AE98C7F-355A-40F5-857C-E0F8365C1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01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D-separation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57415DBA-8643-413F-B2F1-292E540003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1151468"/>
                <a:ext cx="10574867" cy="52290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180975" indent="-180975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800100" indent="-3429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indent="0">
                  <a:lnSpc>
                    <a:spcPct val="120000"/>
                  </a:lnSpc>
                </a:pPr>
                <a:r>
                  <a:rPr lang="en-GB" altLang="zh-CN" sz="2000" dirty="0">
                    <a:latin typeface="Arial" panose="020B0604020202020204" pitchFamily="34" charset="0"/>
                  </a:rPr>
                  <a:t>More general statement is given by the d-separation property (J. Pearl 1988)</a:t>
                </a:r>
                <a:endParaRPr lang="en-GB" altLang="zh-CN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altLang="zh-CN" sz="20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altLang="zh-CN" sz="2000" dirty="0">
                    <a:latin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altLang="zh-CN" sz="20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altLang="zh-CN" sz="2000" dirty="0">
                    <a:latin typeface="Arial" panose="020B0604020202020204" pitchFamily="34" charset="0"/>
                  </a:rPr>
                  <a:t> (to test), and </a:t>
                </a:r>
                <a14:m>
                  <m:oMath xmlns:m="http://schemas.openxmlformats.org/officeDocument/2006/math">
                    <m:r>
                      <a:rPr lang="en-GB" altLang="zh-CN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altLang="zh-CN" sz="2000" dirty="0">
                    <a:latin typeface="Arial" panose="020B0604020202020204" pitchFamily="34" charset="0"/>
                  </a:rPr>
                  <a:t> (to observed) are non-intersecting subsets of nodes in a DAG.</a:t>
                </a:r>
              </a:p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altLang="zh-CN" sz="2000" dirty="0">
                    <a:latin typeface="Arial" panose="020B0604020202020204" pitchFamily="34" charset="0"/>
                  </a:rPr>
                  <a:t>A path from </a:t>
                </a:r>
                <a14:m>
                  <m:oMath xmlns:m="http://schemas.openxmlformats.org/officeDocument/2006/math">
                    <m:r>
                      <a:rPr lang="en-GB" altLang="zh-CN" sz="20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altLang="zh-CN" sz="2000" dirty="0">
                    <a:latin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GB" altLang="zh-CN" sz="20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altLang="zh-CN" sz="2000" dirty="0">
                    <a:latin typeface="Arial" panose="020B0604020202020204" pitchFamily="34" charset="0"/>
                  </a:rPr>
                  <a:t> is blocked if it contains a node such that either</a:t>
                </a:r>
              </a:p>
              <a:p>
                <a:pPr lvl="1">
                  <a:lnSpc>
                    <a:spcPct val="120000"/>
                  </a:lnSpc>
                  <a:buFont typeface="Calibri" panose="020F0502020204030204" pitchFamily="34" charset="0"/>
                  <a:buAutoNum type="alphaLcParenR"/>
                </a:pPr>
                <a:r>
                  <a:rPr lang="en-GB" altLang="zh-CN" sz="2000" dirty="0">
                    <a:latin typeface="Arial" panose="020B0604020202020204" pitchFamily="34" charset="0"/>
                  </a:rPr>
                  <a:t>the arrows on the path meet either head-to-tail or tail-to-tail at the node, and the node is in the set </a:t>
                </a:r>
                <a14:m>
                  <m:oMath xmlns:m="http://schemas.openxmlformats.org/officeDocument/2006/math">
                    <m:r>
                      <a:rPr lang="en-GB" altLang="zh-CN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altLang="zh-CN" sz="2000" dirty="0">
                    <a:latin typeface="Arial" panose="020B0604020202020204" pitchFamily="34" charset="0"/>
                  </a:rPr>
                  <a:t>, or</a:t>
                </a:r>
              </a:p>
              <a:p>
                <a:pPr lvl="1">
                  <a:lnSpc>
                    <a:spcPct val="120000"/>
                  </a:lnSpc>
                  <a:buFont typeface="Calibri" panose="020F0502020204030204" pitchFamily="34" charset="0"/>
                  <a:buAutoNum type="alphaLcParenR"/>
                </a:pPr>
                <a:endParaRPr lang="en-GB" altLang="zh-CN" sz="2000" dirty="0">
                  <a:latin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alibri" panose="020F0502020204030204" pitchFamily="34" charset="0"/>
                  <a:buAutoNum type="alphaLcParenR"/>
                </a:pPr>
                <a:endParaRPr lang="en-GB" altLang="zh-CN" sz="2000" dirty="0">
                  <a:latin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alibri" panose="020F0502020204030204" pitchFamily="34" charset="0"/>
                  <a:buAutoNum type="alphaLcParenR"/>
                </a:pPr>
                <a:r>
                  <a:rPr lang="en-GB" altLang="zh-CN" sz="2000" dirty="0">
                    <a:latin typeface="Arial" panose="020B0604020202020204" pitchFamily="34" charset="0"/>
                  </a:rPr>
                  <a:t>the arrows meet head-to-head at the node, and neither the node, </a:t>
                </a:r>
                <a:r>
                  <a:rPr lang="en-GB" altLang="zh-CN" sz="2000" b="1" dirty="0">
                    <a:latin typeface="Arial" panose="020B0604020202020204" pitchFamily="34" charset="0"/>
                  </a:rPr>
                  <a:t>nor any of its descendants</a:t>
                </a:r>
                <a:r>
                  <a:rPr lang="en-GB" altLang="zh-CN" sz="2000" dirty="0">
                    <a:latin typeface="Arial" panose="020B0604020202020204" pitchFamily="34" charset="0"/>
                  </a:rPr>
                  <a:t>, are in the set </a:t>
                </a:r>
                <a14:m>
                  <m:oMath xmlns:m="http://schemas.openxmlformats.org/officeDocument/2006/math">
                    <m:r>
                      <a:rPr lang="en-GB" altLang="zh-CN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altLang="zh-CN" sz="2000" dirty="0">
                    <a:latin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20000"/>
                  </a:lnSpc>
                  <a:buFont typeface="Calibri" panose="020F0502020204030204" pitchFamily="34" charset="0"/>
                  <a:buAutoNum type="alphaLcParenR"/>
                </a:pPr>
                <a:endParaRPr lang="en-GB" altLang="zh-CN" sz="2000" dirty="0">
                  <a:latin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Calibri" panose="020F0502020204030204" pitchFamily="34" charset="0"/>
                  <a:buAutoNum type="alphaLcParenR"/>
                </a:pPr>
                <a:endParaRPr lang="en-GB" altLang="zh-CN" sz="20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altLang="zh-CN" sz="2000" dirty="0">
                    <a:latin typeface="Arial" panose="020B0604020202020204" pitchFamily="34" charset="0"/>
                  </a:rPr>
                  <a:t>If all paths from </a:t>
                </a:r>
                <a14:m>
                  <m:oMath xmlns:m="http://schemas.openxmlformats.org/officeDocument/2006/math">
                    <m:r>
                      <a:rPr lang="en-GB" altLang="zh-CN" sz="20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altLang="zh-CN" sz="2000" dirty="0">
                    <a:latin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GB" altLang="zh-CN" sz="20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altLang="zh-CN" sz="2000" dirty="0">
                    <a:latin typeface="Arial" panose="020B0604020202020204" pitchFamily="34" charset="0"/>
                  </a:rPr>
                  <a:t> are </a:t>
                </a:r>
                <a:r>
                  <a:rPr lang="en-GB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blocked</a:t>
                </a:r>
                <a:r>
                  <a:rPr lang="en-GB" altLang="zh-CN" sz="2000" dirty="0">
                    <a:latin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altLang="zh-CN" sz="20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altLang="zh-CN" sz="2000" dirty="0">
                    <a:latin typeface="Arial" panose="020B0604020202020204" pitchFamily="34" charset="0"/>
                  </a:rPr>
                  <a:t> is said to be d-separated from </a:t>
                </a:r>
                <a14:m>
                  <m:oMath xmlns:m="http://schemas.openxmlformats.org/officeDocument/2006/math">
                    <m:r>
                      <a:rPr lang="en-GB" altLang="zh-CN" sz="20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altLang="zh-CN" sz="2000" dirty="0">
                    <a:latin typeface="Arial" panose="020B0604020202020204" pitchFamily="34" charset="0"/>
                  </a:rPr>
                  <a:t> by </a:t>
                </a:r>
                <a14:m>
                  <m:oMath xmlns:m="http://schemas.openxmlformats.org/officeDocument/2006/math">
                    <m:r>
                      <a:rPr lang="en-GB" altLang="zh-CN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altLang="zh-CN" sz="2000" dirty="0">
                    <a:latin typeface="Arial" panose="020B0604020202020204" pitchFamily="34" charset="0"/>
                  </a:rPr>
                  <a:t>. </a:t>
                </a:r>
              </a:p>
              <a:p>
                <a:pPr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altLang="zh-CN" sz="2000" dirty="0">
                    <a:latin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GB" altLang="zh-CN" sz="20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altLang="zh-CN" sz="2000" dirty="0">
                    <a:latin typeface="Arial" panose="020B0604020202020204" pitchFamily="34" charset="0"/>
                  </a:rPr>
                  <a:t> is d-separated from </a:t>
                </a:r>
                <a14:m>
                  <m:oMath xmlns:m="http://schemas.openxmlformats.org/officeDocument/2006/math">
                    <m:r>
                      <a:rPr lang="en-GB" altLang="zh-CN" sz="20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altLang="zh-CN" sz="2000" dirty="0">
                    <a:latin typeface="Arial" panose="020B0604020202020204" pitchFamily="34" charset="0"/>
                  </a:rPr>
                  <a:t> by </a:t>
                </a:r>
                <a14:m>
                  <m:oMath xmlns:m="http://schemas.openxmlformats.org/officeDocument/2006/math">
                    <m:r>
                      <a:rPr lang="en-GB" altLang="zh-CN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altLang="zh-CN" sz="2000" dirty="0">
                    <a:latin typeface="Arial" panose="020B0604020202020204" pitchFamily="34" charset="0"/>
                  </a:rPr>
                  <a:t>, the joint distribution over all variables in the graph satisfies</a:t>
                </a:r>
              </a:p>
              <a:p>
                <a:pPr marL="0" indent="0">
                  <a:lnSpc>
                    <a:spcPct val="120000"/>
                  </a:lnSpc>
                </a:pPr>
                <a:r>
                  <a:rPr lang="en-GB" altLang="zh-CN" sz="2000" dirty="0">
                    <a:latin typeface="Arial" panose="020B0604020202020204" pitchFamily="34" charset="0"/>
                  </a:rPr>
                  <a:t>   	        .    (D-separation is a sufficient but </a:t>
                </a:r>
                <a:r>
                  <a:rPr lang="en-GB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not necessary </a:t>
                </a:r>
                <a:r>
                  <a:rPr lang="en-GB" altLang="zh-CN" sz="2000" dirty="0">
                    <a:latin typeface="Arial" panose="020B0604020202020204" pitchFamily="34" charset="0"/>
                  </a:rPr>
                  <a:t>condition for cond. ind.).</a:t>
                </a:r>
              </a:p>
            </p:txBody>
          </p:sp>
        </mc:Choice>
        <mc:Fallback xmlns="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57415DBA-8643-413F-B2F1-292E5400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151468"/>
                <a:ext cx="10574867" cy="5229060"/>
              </a:xfrm>
              <a:prstGeom prst="rect">
                <a:avLst/>
              </a:prstGeom>
              <a:blipFill>
                <a:blip r:embed="rId3"/>
                <a:stretch>
                  <a:fillRect l="-720" r="-960" b="-12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 descr="\documentclass{book}&#10;\pagestyle{empty}&#10;\begin{document}&#10;$ A \perp\!\!\!\perp B \mid C $&#10;\end{document}&#10;" title="IguanaTex Bitmap Display">
            <a:extLst>
              <a:ext uri="{FF2B5EF4-FFF2-40B4-BE49-F238E27FC236}">
                <a16:creationId xmlns:a16="http://schemas.microsoft.com/office/drawing/2014/main" id="{E9AD53F6-3C7B-4090-8692-3821315049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01" y="6031516"/>
            <a:ext cx="1197715" cy="254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EF03E8BC-C7E2-4C13-A0EA-B972E735C2FD}"/>
              </a:ext>
            </a:extLst>
          </p:cNvPr>
          <p:cNvGrpSpPr/>
          <p:nvPr/>
        </p:nvGrpSpPr>
        <p:grpSpPr>
          <a:xfrm>
            <a:off x="4125359" y="2718287"/>
            <a:ext cx="3726746" cy="899670"/>
            <a:chOff x="4125359" y="2718287"/>
            <a:chExt cx="3726746" cy="899670"/>
          </a:xfrm>
        </p:grpSpPr>
        <p:pic>
          <p:nvPicPr>
            <p:cNvPr id="16" name="Picture 4" descr="Figure8.16.jpg">
              <a:extLst>
                <a:ext uri="{FF2B5EF4-FFF2-40B4-BE49-F238E27FC236}">
                  <a16:creationId xmlns:a16="http://schemas.microsoft.com/office/drawing/2014/main" id="{53E42333-0F2A-4445-8BF2-A932DC7C4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5359" y="2718287"/>
              <a:ext cx="1448373" cy="899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" descr="Figure8.18.jpg">
              <a:extLst>
                <a:ext uri="{FF2B5EF4-FFF2-40B4-BE49-F238E27FC236}">
                  <a16:creationId xmlns:a16="http://schemas.microsoft.com/office/drawing/2014/main" id="{B915593F-C6BB-4CE6-ABC2-0B325B292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0027" y="2993004"/>
              <a:ext cx="1692078" cy="350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" name="Picture 3" descr="Figure8.19.jpg">
            <a:extLst>
              <a:ext uri="{FF2B5EF4-FFF2-40B4-BE49-F238E27FC236}">
                <a16:creationId xmlns:a16="http://schemas.microsoft.com/office/drawing/2014/main" id="{03F1E580-AE79-44B9-91B7-A112D1F98D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840" y="4174348"/>
            <a:ext cx="1448374" cy="98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C375A4-2E14-40BA-8005-BD41C286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0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D-separation – Cases Blocking a Path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4" descr="Figure8.16.jpg">
            <a:extLst>
              <a:ext uri="{FF2B5EF4-FFF2-40B4-BE49-F238E27FC236}">
                <a16:creationId xmlns:a16="http://schemas.microsoft.com/office/drawing/2014/main" id="{5ED29573-73DF-4167-9D67-A8109F9DC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79" y="1489849"/>
            <a:ext cx="2074237" cy="1288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 descr="Figure8.18.jpg">
            <a:extLst>
              <a:ext uri="{FF2B5EF4-FFF2-40B4-BE49-F238E27FC236}">
                <a16:creationId xmlns:a16="http://schemas.microsoft.com/office/drawing/2014/main" id="{525B1546-3F05-4316-89AA-F1335BE8D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72" y="1960220"/>
            <a:ext cx="2423251" cy="501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 descr="Figure8.19.jpg">
            <a:extLst>
              <a:ext uri="{FF2B5EF4-FFF2-40B4-BE49-F238E27FC236}">
                <a16:creationId xmlns:a16="http://schemas.microsoft.com/office/drawing/2014/main" id="{BCF34BC9-6525-4420-9B3E-52B2E45DF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504" y="4247574"/>
            <a:ext cx="2074238" cy="140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E474C6FE-00F2-4C0D-AC7C-2CB8EB908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2853" y="1628693"/>
            <a:ext cx="4582460" cy="4490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1463" algn="l"/>
                <a:tab pos="5429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Case 1: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Observing a parent in a “fork” blocks a path.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Case 2: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Observing a variable in a “chain” blocks a path.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Case 3: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observing a child in a “v-structure” blocks a path.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We say that variables are “d-separated” if every path between them is blocked.</a:t>
            </a:r>
            <a:endParaRPr lang="en-GB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E4A7DB0-871D-4BE4-AE41-8AFA97575E88}"/>
              </a:ext>
            </a:extLst>
          </p:cNvPr>
          <p:cNvGrpSpPr/>
          <p:nvPr/>
        </p:nvGrpSpPr>
        <p:grpSpPr>
          <a:xfrm>
            <a:off x="3881678" y="3877546"/>
            <a:ext cx="2074238" cy="2174885"/>
            <a:chOff x="4223497" y="3877546"/>
            <a:chExt cx="2074238" cy="2174885"/>
          </a:xfrm>
        </p:grpSpPr>
        <p:pic>
          <p:nvPicPr>
            <p:cNvPr id="22" name="Picture 3" descr="Figure8.19.jpg">
              <a:extLst>
                <a:ext uri="{FF2B5EF4-FFF2-40B4-BE49-F238E27FC236}">
                  <a16:creationId xmlns:a16="http://schemas.microsoft.com/office/drawing/2014/main" id="{5A5600F1-E03F-4D36-8772-B2728CF15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3497" y="3877546"/>
              <a:ext cx="2074238" cy="1404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4" descr="Figure8.22b.jpg">
              <a:extLst>
                <a:ext uri="{FF2B5EF4-FFF2-40B4-BE49-F238E27FC236}">
                  <a16:creationId xmlns:a16="http://schemas.microsoft.com/office/drawing/2014/main" id="{D30FED0B-97FF-4A55-9E1F-EB7F400E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3" t="63121" r="54982" b="275"/>
            <a:stretch/>
          </p:blipFill>
          <p:spPr bwMode="auto">
            <a:xfrm>
              <a:off x="5057897" y="5191230"/>
              <a:ext cx="451457" cy="861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C405C6D3-8B06-421A-AAAD-1BCB613DDF15}"/>
              </a:ext>
            </a:extLst>
          </p:cNvPr>
          <p:cNvSpPr txBox="1"/>
          <p:nvPr/>
        </p:nvSpPr>
        <p:spPr>
          <a:xfrm>
            <a:off x="1503905" y="3116661"/>
            <a:ext cx="984183" cy="38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Case 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A9B0A52-773E-4EF3-8C0A-E28AB5CA3899}"/>
              </a:ext>
            </a:extLst>
          </p:cNvPr>
          <p:cNvSpPr txBox="1"/>
          <p:nvPr/>
        </p:nvSpPr>
        <p:spPr>
          <a:xfrm>
            <a:off x="4516173" y="3116661"/>
            <a:ext cx="984183" cy="38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Case 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1B4BDE9-FC65-46C4-A3A4-B41E97FF069E}"/>
              </a:ext>
            </a:extLst>
          </p:cNvPr>
          <p:cNvSpPr txBox="1"/>
          <p:nvPr/>
        </p:nvSpPr>
        <p:spPr>
          <a:xfrm>
            <a:off x="3033116" y="5938547"/>
            <a:ext cx="984183" cy="38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Case 3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668ADE-4066-402C-B30E-6C60CD4C8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67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D-separation – Example of Burglary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D301AE1-7732-46EF-AE2A-D1DB4F2BFEE2}"/>
              </a:ext>
            </a:extLst>
          </p:cNvPr>
          <p:cNvGrpSpPr/>
          <p:nvPr/>
        </p:nvGrpSpPr>
        <p:grpSpPr>
          <a:xfrm>
            <a:off x="1211431" y="1715628"/>
            <a:ext cx="5514519" cy="2973943"/>
            <a:chOff x="791961" y="1509522"/>
            <a:chExt cx="6466459" cy="3487319"/>
          </a:xfrm>
        </p:grpSpPr>
        <p:pic>
          <p:nvPicPr>
            <p:cNvPr id="8" name="Picture 3 1" descr="Figure8.22a.jpg">
              <a:extLst>
                <a:ext uri="{FF2B5EF4-FFF2-40B4-BE49-F238E27FC236}">
                  <a16:creationId xmlns:a16="http://schemas.microsoft.com/office/drawing/2014/main" id="{BFBCBB75-7C96-4B3B-ACB3-28F96CD5C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080" y="1509522"/>
              <a:ext cx="4343561" cy="3351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3 2">
              <a:extLst>
                <a:ext uri="{FF2B5EF4-FFF2-40B4-BE49-F238E27FC236}">
                  <a16:creationId xmlns:a16="http://schemas.microsoft.com/office/drawing/2014/main" id="{5E069262-DF46-4B7C-AC3D-F72803A75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87081" y="1509522"/>
              <a:ext cx="314369" cy="34659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6094AC9-394D-4F6F-B001-D59D3F8A8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0556" y="1509522"/>
              <a:ext cx="314369" cy="34659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036C57C-89EB-4A6A-AA20-73B06F630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87206" y="3255703"/>
              <a:ext cx="314369" cy="346594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DC127C5-4498-4DF2-94BA-6179BC789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00206" y="3225800"/>
              <a:ext cx="314369" cy="346594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2584536-0563-4D78-94B7-15F4E3D2C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87206" y="4424103"/>
              <a:ext cx="314369" cy="346594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115471F-52E3-4897-AB7E-F870A9180BA7}"/>
                </a:ext>
              </a:extLst>
            </p:cNvPr>
            <p:cNvSpPr txBox="1"/>
            <p:nvPr/>
          </p:nvSpPr>
          <p:spPr>
            <a:xfrm>
              <a:off x="791961" y="2370900"/>
              <a:ext cx="1588514" cy="4330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rPr>
                <a:t>Earthquake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CBA5D2D-EEEE-4C23-9F9A-A3ECB313743D}"/>
                </a:ext>
              </a:extLst>
            </p:cNvPr>
            <p:cNvSpPr txBox="1"/>
            <p:nvPr/>
          </p:nvSpPr>
          <p:spPr>
            <a:xfrm>
              <a:off x="4669226" y="1900312"/>
              <a:ext cx="14169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rPr>
                <a:t>Burglary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A579B1A-C5BD-4AC6-819D-D0E751DBCDDF}"/>
                </a:ext>
              </a:extLst>
            </p:cNvPr>
            <p:cNvSpPr txBox="1"/>
            <p:nvPr/>
          </p:nvSpPr>
          <p:spPr>
            <a:xfrm>
              <a:off x="3417643" y="3120761"/>
              <a:ext cx="14169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rPr>
                <a:t>Alarm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6078E66-8D6E-4FAB-950E-D8C5A80A6882}"/>
                </a:ext>
              </a:extLst>
            </p:cNvPr>
            <p:cNvSpPr/>
            <p:nvPr/>
          </p:nvSpPr>
          <p:spPr>
            <a:xfrm>
              <a:off x="2886954" y="4318388"/>
              <a:ext cx="452309" cy="4523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E1D8143-3796-4BFE-9DB0-8E5FB0394D81}"/>
                </a:ext>
              </a:extLst>
            </p:cNvPr>
            <p:cNvSpPr txBox="1"/>
            <p:nvPr/>
          </p:nvSpPr>
          <p:spPr>
            <a:xfrm>
              <a:off x="5841511" y="3018488"/>
              <a:ext cx="141690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rPr>
                <a:t>Stuff is missing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D4E7626-63B1-4B5A-8B72-D99B7FBA5E04}"/>
                </a:ext>
              </a:extLst>
            </p:cNvPr>
            <p:cNvSpPr txBox="1"/>
            <p:nvPr/>
          </p:nvSpPr>
          <p:spPr>
            <a:xfrm>
              <a:off x="3469381" y="4238937"/>
              <a:ext cx="1745195" cy="7579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Neighbor calls police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图片 8" descr="\documentclass{article}&#10;\usepackage{amsmath}&#10;\usepackage{amsfonts}&#10;\usepackage{xcolor}&#10;\pagestyle{empty}&#10;\begin{document}&#10;&#10;Case 1:&#10;&#10;Alarm $\not \perp \!\!\! \perp $ Stuff Missing.&#10;&#10;Alarm $\perp \!\!\! \perp$ Stuff Missing $\mid$ Burglary.&#10;&#10;\end{document}" title="IguanaTex Bitmap Display">
            <a:extLst>
              <a:ext uri="{FF2B5EF4-FFF2-40B4-BE49-F238E27FC236}">
                <a16:creationId xmlns:a16="http://schemas.microsoft.com/office/drawing/2014/main" id="{9AFD2B97-7038-37D2-CA06-828B20F178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927" y="1384381"/>
            <a:ext cx="3835401" cy="863598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usepackage{xcolor}&#10;\pagestyle{empty}&#10;\begin{document}&#10;&#10;Case 2:&#10;&#10;Earthquake $\not \perp \!\!\! \perp $ Call.&#10;&#10;Earthquake $\perp \!\!\! \perp$ Call $\mid$ Alarm.&#10;&#10;\end{document}" title="IguanaTex Bitmap Display">
            <a:extLst>
              <a:ext uri="{FF2B5EF4-FFF2-40B4-BE49-F238E27FC236}">
                <a16:creationId xmlns:a16="http://schemas.microsoft.com/office/drawing/2014/main" id="{98EF6811-BBF3-503B-E095-7C7DEE43DAB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795" y="2717575"/>
            <a:ext cx="3149601" cy="863598"/>
          </a:xfrm>
          <a:prstGeom prst="rect">
            <a:avLst/>
          </a:prstGeom>
        </p:spPr>
      </p:pic>
      <p:pic>
        <p:nvPicPr>
          <p:cNvPr id="14" name="图片 13" descr="\documentclass{article}&#10;\usepackage{amsmath}&#10;\usepackage{amsfonts}&#10;\usepackage{xcolor}&#10;\pagestyle{empty}&#10;\begin{document}&#10;&#10;Case 3:&#10;&#10;Earthquake $\perp \!\!\! \perp$  Burglary.&#10;&#10;Earthquake $\not \perp \!\!\! \perp $ Burglary $\mid$ Alarm.&#10;&#10;\end{document}" title="IguanaTex Bitmap Display">
            <a:extLst>
              <a:ext uri="{FF2B5EF4-FFF2-40B4-BE49-F238E27FC236}">
                <a16:creationId xmlns:a16="http://schemas.microsoft.com/office/drawing/2014/main" id="{9F302271-C8C5-22D6-133F-3B691312C2C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795" y="4050769"/>
            <a:ext cx="3683001" cy="863598"/>
          </a:xfrm>
          <a:prstGeom prst="rect">
            <a:avLst/>
          </a:prstGeom>
        </p:spPr>
      </p:pic>
      <p:pic>
        <p:nvPicPr>
          <p:cNvPr id="20" name="图片 19" descr="\documentclass{article}&#10;\usepackage{amsmath}&#10;\usepackage{amsfonts}&#10;\usepackage{xcolor}&#10;\pagestyle{empty}&#10;\begin{document}&#10;&#10;Case 3 ii:&#10;&#10;Earthquake $\perp \!\!\! \perp $  Stuff Missing.&#10;&#10;Earthquake $\not \perp \!\!\! \perp$  Stuff Missing $\mid$ Call.&#10;&#10;\end{document}" title="IguanaTex Bitmap Display">
            <a:extLst>
              <a:ext uri="{FF2B5EF4-FFF2-40B4-BE49-F238E27FC236}">
                <a16:creationId xmlns:a16="http://schemas.microsoft.com/office/drawing/2014/main" id="{B1A9CB0D-4E3B-9717-0BA0-082EDF183B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669" y="5290271"/>
            <a:ext cx="3911602" cy="86359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F74FC8-C262-453F-8577-77AC5A9B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05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D-separation – Example of I.I.D Data 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EA8FB4-21BB-4363-B41E-604DC7BBA3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569" y="1368855"/>
            <a:ext cx="4002923" cy="2164231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xcolor}&#10;\pagestyle{empty}&#10;\begin{document}&#10;&#10;\begin{align*}&#10;p\big(x^{1:n}\big) = \int_{-\infty}^{\infty} p\big(x^{1:n}|\theta\big) p(\theta) \mathrm{d} \theta \neq&#10;\prod_{i=1}^n p(x_i)&#10;\end{align*}&#10;&#10;\end{document}" title="IguanaTex Bitmap Display">
            <a:extLst>
              <a:ext uri="{FF2B5EF4-FFF2-40B4-BE49-F238E27FC236}">
                <a16:creationId xmlns:a16="http://schemas.microsoft.com/office/drawing/2014/main" id="{C2C7F011-0EC2-5CA6-29D7-71F44D021A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26" y="3825170"/>
            <a:ext cx="4648200" cy="711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A2F28CF-E394-4B91-8350-E6EAF3231DD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417" y="1368855"/>
            <a:ext cx="2406307" cy="229767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BBA7E7D-9153-4B8A-8F21-530BB2D5638B}"/>
              </a:ext>
            </a:extLst>
          </p:cNvPr>
          <p:cNvSpPr txBox="1"/>
          <p:nvPr/>
        </p:nvSpPr>
        <p:spPr>
          <a:xfrm>
            <a:off x="9222159" y="3098114"/>
            <a:ext cx="1914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Plate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notation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 descr="\documentclass{article}&#10;\usepackage{amsmath}&#10;\usepackage{amsfonts}&#10;\usepackage{xcolor}&#10;\pagestyle{empty}&#10;\begin{document}&#10;&#10;\begin{align*}&#10;p\big(x^{1:n}\big | \theta) =&#10;\prod_{i=1}^n p(x_i | \theta)&#10;\end{align*}&#10;&#10;\end{document}" title="IguanaTex Bitmap Display">
            <a:extLst>
              <a:ext uri="{FF2B5EF4-FFF2-40B4-BE49-F238E27FC236}">
                <a16:creationId xmlns:a16="http://schemas.microsoft.com/office/drawing/2014/main" id="{54316568-800A-4202-10AD-DBC520D7FB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88" y="4609851"/>
            <a:ext cx="2438401" cy="71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B198830-1DDE-4E9A-83F6-5F08E4BEB0B4}"/>
                  </a:ext>
                </a:extLst>
              </p:cNvPr>
              <p:cNvSpPr txBox="1"/>
              <p:nvPr/>
            </p:nvSpPr>
            <p:spPr>
              <a:xfrm>
                <a:off x="838200" y="5436623"/>
                <a:ext cx="7968916" cy="805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Without observing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tells us something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Observing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knowledge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“irrelevant”.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B198830-1DDE-4E9A-83F6-5F08E4BEB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36623"/>
                <a:ext cx="7968916" cy="805029"/>
              </a:xfrm>
              <a:prstGeom prst="rect">
                <a:avLst/>
              </a:prstGeom>
              <a:blipFill>
                <a:blip r:embed="rId9"/>
                <a:stretch>
                  <a:fillRect l="-689" t="-758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23FFAF-7F7E-40BE-B1B9-5135DF17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03E5E7-9738-40E1-A89C-2BDEDE3DFE90}"/>
                  </a:ext>
                </a:extLst>
              </p:cNvPr>
              <p:cNvSpPr txBox="1"/>
              <p:nvPr/>
            </p:nvSpPr>
            <p:spPr>
              <a:xfrm>
                <a:off x="7101399" y="3973684"/>
                <a:ext cx="3614650" cy="982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altLang="zh-CN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Bayesian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framework as the parameter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considered as a random variable.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03E5E7-9738-40E1-A89C-2BDEDE3DF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399" y="3973684"/>
                <a:ext cx="3614650" cy="982833"/>
              </a:xfrm>
              <a:prstGeom prst="rect">
                <a:avLst/>
              </a:prstGeom>
              <a:blipFill>
                <a:blip r:embed="rId10"/>
                <a:stretch>
                  <a:fillRect l="-1180" t="-3106" b="-9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35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110970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 and Inference in DAGs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69E7BE-5955-4FBA-91F1-D74E0C01C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342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Learning in Belief Networks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515600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Learning: estimation of the parameters, and in some cases, the topology of the network, from data.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Assume the parameters for each conditional probability distribution (CPD)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pa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globally independent, and all nodes are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fully observed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Further assume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i.i.d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data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the log-likelihood function decomposes into a sum of local terms, one per node: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E.g., learning the 4-node DAG is like learning four separate small DAGs.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515600" cy="5341405"/>
              </a:xfrm>
              <a:blipFill>
                <a:blip r:embed="rId3"/>
                <a:stretch>
                  <a:fillRect l="-522" t="-114" r="-1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xcolor}&#10;\pagestyle{empty}&#10;\begin{document}&#10;&#10;\begin{align*}&#10;\ell(\theta ; D)=\log p(D \mid \theta) &amp; = \log \prod_{n}\left(\prod_{i} p\left(x_{i}^n \mid \mathrm{pa}(x_{i}^n), \theta_{i}\right)\right) = \sum_{i}\left(\sum_{n} \log p\left(x_{i}^n \mid \mathrm{pa}(x_{i}^n), \theta_{i}\right)\right)&#10;\end{align*}&#10;&#10;\end{document}" title="IguanaTex Bitmap Display">
            <a:extLst>
              <a:ext uri="{FF2B5EF4-FFF2-40B4-BE49-F238E27FC236}">
                <a16:creationId xmlns:a16="http://schemas.microsoft.com/office/drawing/2014/main" id="{877FA520-885E-9988-4519-D0ACC455D4D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38" y="3207343"/>
            <a:ext cx="9880602" cy="762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40CB610-A71E-419F-AC96-F4A9ABF35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031" y="4738799"/>
            <a:ext cx="3915938" cy="156418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D0C7CA-5B6A-4272-B120-FB523E66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5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Learning in Belief Networks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66381"/>
                <a:ext cx="9755038" cy="388798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discrete random variables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node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f some nodes are 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 observed (hidden), </a:t>
                </a: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we need to do need 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inference</a:t>
                </a: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to impute the missing data.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66381"/>
                <a:ext cx="9755038" cy="3887983"/>
              </a:xfrm>
              <a:blipFill>
                <a:blip r:embed="rId5"/>
                <a:stretch>
                  <a:fillRect l="-563" t="-1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xcolor}&#10;\pagestyle{empty}&#10;\begin{document}&#10;&#10;\begin{align*}&#10;\ell(\theta ; D) = \sum_{i}\left(\sum_{n} \log p\left(x_{i}^n \mid \mathrm{pa}(x_{i}^n), \theta_{i}\right)\right) =: \sum_i \ell_i&#10;\end{align*}&#10;&#10;\end{document}" title="IguanaTex Bitmap Display">
            <a:extLst>
              <a:ext uri="{FF2B5EF4-FFF2-40B4-BE49-F238E27FC236}">
                <a16:creationId xmlns:a16="http://schemas.microsoft.com/office/drawing/2014/main" id="{E6DB065F-A479-1B1D-F4D5-8123B4432E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86" y="1429496"/>
            <a:ext cx="5588001" cy="76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F21137-BBAB-41C5-A713-9D4870E095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918" y="1151468"/>
            <a:ext cx="3291880" cy="1314913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xcolor}&#10;\pagestyle{empty}&#10;\begin{document}&#10;&#10;\begin{align*}&#10;&amp; \theta_{i j k} := p\left(x_{i}=j \mid \mathrm{pa}(x_i)=k\right) \\&#10;&amp; \ell_i = \sum_j n_{ijk} \log \theta_{ijk}, \quad \sum_j \theta_{ijk} = 1 \\&#10;&amp; \theta^{\text{MLE}}_{ijk} = \frac{n_{ijk}}{\sum_j n_{ijk}}&#10;\end{align*}&#10;&#10;\end{document}" title="IguanaTex Bitmap Display">
            <a:extLst>
              <a:ext uri="{FF2B5EF4-FFF2-40B4-BE49-F238E27FC236}">
                <a16:creationId xmlns:a16="http://schemas.microsoft.com/office/drawing/2014/main" id="{09FACB4F-74F0-FF8D-34A7-5B1E3DCF44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86" y="3646739"/>
            <a:ext cx="3835401" cy="1676400"/>
          </a:xfrm>
          <a:prstGeom prst="rect">
            <a:avLst/>
          </a:prstGeom>
        </p:spPr>
      </p:pic>
      <p:pic>
        <p:nvPicPr>
          <p:cNvPr id="11" name="图片 10" descr="\documentclass{article}&#10;\usepackage{amsmath}&#10;\usepackage{amsfonts}&#10;\usepackage{xcolor}&#10;\pagestyle{empty}&#10;\begin{document}&#10;&#10;&#10;\begin{align*}&#10;&amp; \text{Example:} \\&#10;&amp; \quad p\left(x_{1}=1 \mid x_{2}=1, x_{3}=0\right) \\&#10;&amp; = \frac{\#\left(x_{1}=1, x_{2}=1, x_{3}=0\right)}{\#\left(x_{1}=1, x_{2}=1, x_{3}=0\right) + \#\left(x_{1}=0, x_{2}=1, x_{3}=0\right)}&#10;\end{align*}&#10;&#10;\end{document}" title="IguanaTex Bitmap Display">
            <a:extLst>
              <a:ext uri="{FF2B5EF4-FFF2-40B4-BE49-F238E27FC236}">
                <a16:creationId xmlns:a16="http://schemas.microsoft.com/office/drawing/2014/main" id="{D393DE3C-CD86-3314-B02A-72B5A380DC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057" y="4108910"/>
            <a:ext cx="5715001" cy="121158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8CE00C-DC4B-4110-B427-42A4AD394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16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AC49CD84-0792-4579-8D03-BDA52B43629C}"/>
              </a:ext>
            </a:extLst>
          </p:cNvPr>
          <p:cNvGrpSpPr/>
          <p:nvPr/>
        </p:nvGrpSpPr>
        <p:grpSpPr>
          <a:xfrm>
            <a:off x="7662110" y="1151468"/>
            <a:ext cx="4529890" cy="2347610"/>
            <a:chOff x="791961" y="1509522"/>
            <a:chExt cx="6466459" cy="3351236"/>
          </a:xfrm>
        </p:grpSpPr>
        <p:pic>
          <p:nvPicPr>
            <p:cNvPr id="8" name="Picture 3 1" descr="Figure8.22a.jpg">
              <a:extLst>
                <a:ext uri="{FF2B5EF4-FFF2-40B4-BE49-F238E27FC236}">
                  <a16:creationId xmlns:a16="http://schemas.microsoft.com/office/drawing/2014/main" id="{FE30556D-5EAA-43A2-A70D-D7CD574DF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080" y="1509522"/>
              <a:ext cx="4343561" cy="3351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 2">
              <a:extLst>
                <a:ext uri="{FF2B5EF4-FFF2-40B4-BE49-F238E27FC236}">
                  <a16:creationId xmlns:a16="http://schemas.microsoft.com/office/drawing/2014/main" id="{39D5A6A7-3E6F-48F9-9B27-13BE3FCDA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7081" y="1509522"/>
              <a:ext cx="314369" cy="34659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2B4D3BD-03FF-4601-A9E3-11A794B32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0556" y="1509522"/>
              <a:ext cx="314369" cy="34659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DF03005-CBEF-456C-B21B-A9E804EDE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7206" y="3255703"/>
              <a:ext cx="314369" cy="34659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AE41C4B-10CB-4063-9EF4-A2A7903AA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0206" y="3225800"/>
              <a:ext cx="314369" cy="34659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3CBD4AD-62BD-4C70-83E5-0F9076967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7206" y="4424103"/>
              <a:ext cx="314369" cy="346594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0DE3568-1B81-41A9-AA93-72C16A63EC7B}"/>
                </a:ext>
              </a:extLst>
            </p:cNvPr>
            <p:cNvSpPr txBox="1"/>
            <p:nvPr/>
          </p:nvSpPr>
          <p:spPr>
            <a:xfrm>
              <a:off x="791961" y="2370900"/>
              <a:ext cx="1588514" cy="3609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Earthquake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2DA3CC6-A164-4976-BAB6-0D95BB2271DA}"/>
                </a:ext>
              </a:extLst>
            </p:cNvPr>
            <p:cNvSpPr txBox="1"/>
            <p:nvPr/>
          </p:nvSpPr>
          <p:spPr>
            <a:xfrm>
              <a:off x="4669226" y="1900312"/>
              <a:ext cx="1416909" cy="3609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Burglary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5A0216E-A767-45F0-BD88-DCD2F7927A63}"/>
                </a:ext>
              </a:extLst>
            </p:cNvPr>
            <p:cNvSpPr txBox="1"/>
            <p:nvPr/>
          </p:nvSpPr>
          <p:spPr>
            <a:xfrm>
              <a:off x="3417643" y="3120761"/>
              <a:ext cx="1416909" cy="3609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Alarm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265463F-7367-4EAD-A3EC-6DE4B6E0AC5A}"/>
                </a:ext>
              </a:extLst>
            </p:cNvPr>
            <p:cNvSpPr txBox="1"/>
            <p:nvPr/>
          </p:nvSpPr>
          <p:spPr>
            <a:xfrm>
              <a:off x="5841511" y="3018488"/>
              <a:ext cx="1416909" cy="6135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Stuff is missing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168C709-F58A-49F5-858C-6EC5628E09AF}"/>
                </a:ext>
              </a:extLst>
            </p:cNvPr>
            <p:cNvSpPr txBox="1"/>
            <p:nvPr/>
          </p:nvSpPr>
          <p:spPr>
            <a:xfrm>
              <a:off x="3469381" y="4238937"/>
              <a:ext cx="1745194" cy="6135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Neighbor calls police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Inference in Graphical Models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9"/>
                <a:ext cx="7425906" cy="455506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Common inference tasks in graphical models: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it-IT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univariate marginals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it-IT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it-IT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univariate conditional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it-IT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Finding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highest joint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argmax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it-IT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the evidence of visible nodes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9"/>
                              </m:rPr>
                              <a:rPr lang="en-US" altLang="zh-CN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Exact inference algorithms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Bucket elimination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Belief propagation on tree networks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Junction tree algorithms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9"/>
                <a:ext cx="7425906" cy="4555063"/>
              </a:xfrm>
              <a:blipFill>
                <a:blip r:embed="rId4"/>
                <a:stretch>
                  <a:fillRect l="-1026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8C9337D-F085-4C54-878A-70CE6765FA27}"/>
              </a:ext>
            </a:extLst>
          </p:cNvPr>
          <p:cNvSpPr txBox="1">
            <a:spLocks/>
          </p:cNvSpPr>
          <p:nvPr/>
        </p:nvSpPr>
        <p:spPr>
          <a:xfrm>
            <a:off x="6004134" y="4025445"/>
            <a:ext cx="4556185" cy="1804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Approximate inference techniques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Loopy belief propagation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Variational inference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Markov chain Monte Carlo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3551BA-BF76-4D09-9E4B-05E8A29ED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43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Recap of Basic Probability Concepts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515600" cy="48857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Representation: what is the joint probability distribution on multiple variables?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b="0" dirty="0">
                    <a:cs typeface="Arial" panose="020B0604020202020204" pitchFamily="34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6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7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8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configurations in total 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Are they all needed to be represented?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Learning: where do we get all this probabilities?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Maximal-likelihood estimation? 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Are there other estimation principles? How to incorporate domain knowledge?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Inference: If not all variables are observable, how to compute the conditional distribution of latent variables given evidence?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515600" cy="4885775"/>
              </a:xfrm>
              <a:blipFill>
                <a:blip r:embed="rId2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4518B54B-19BF-45C9-A64C-2E91BE160F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626" y="1716951"/>
            <a:ext cx="4604496" cy="238132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50DC4A-B82E-4EBC-A788-CA4E0BE0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64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Inference in Graphical Models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105103" cy="522045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it-IT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the following two inference tasks:</a:t>
                </a:r>
              </a:p>
              <a:p>
                <a:pPr>
                  <a:lnSpc>
                    <a:spcPct val="120000"/>
                  </a:lnSpc>
                </a:pPr>
                <a:r>
                  <a:rPr lang="it-IT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univariate marginals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it-IT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it-IT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it-IT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it-IT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univariate conditional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it-IT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it-IT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it-IT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 naïve summation needs to enumerate over an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exponential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number of terms (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if every discrete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has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states).</a:t>
                </a:r>
                <a:endParaRPr lang="it-IT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it-IT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One of the motivation of using graphical models is the ability of making inference in very large-scale systems.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105103" cy="5220455"/>
              </a:xfrm>
              <a:blipFill>
                <a:blip r:embed="rId4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xcolor}&#10;\pagestyle{empty}&#10;\begin{document}&#10;&#10;\begin{align*}&#10;p(x_5) = \sum_{x_1, x_2, x_3, x_4} p(x_1, x_2, x_3, x_4, x_5)&#10;\end{align*}&#10;&#10;\end{document}" title="IguanaTex Bitmap Display">
            <a:extLst>
              <a:ext uri="{FF2B5EF4-FFF2-40B4-BE49-F238E27FC236}">
                <a16:creationId xmlns:a16="http://schemas.microsoft.com/office/drawing/2014/main" id="{1D8F294B-1250-0848-1087-6A131431E5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034" y="2271763"/>
            <a:ext cx="4064000" cy="584200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xcolor}&#10;\pagestyle{empty}&#10;\begin{document}&#10;&#10;\begin{align*}&#10;p(x_5 | x_1 = k) \propto \sum_{x_2, x_3, x_4} p(x_1=k, x_2, x_3, x_4, x_5)&#10;\end{align*}&#10;&#10;\end{document}" title="IguanaTex Bitmap Display">
            <a:extLst>
              <a:ext uri="{FF2B5EF4-FFF2-40B4-BE49-F238E27FC236}">
                <a16:creationId xmlns:a16="http://schemas.microsoft.com/office/drawing/2014/main" id="{4CC33C9F-3FEB-25C0-66DB-90C934B4E2A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034" y="3744005"/>
            <a:ext cx="5054601" cy="5842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78DEEA-5074-4D39-8CCB-6124305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75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Bucket Elimination for Belief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9"/>
                <a:ext cx="10515600" cy="500779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it-IT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ask: </a:t>
                </a:r>
                <a:r>
                  <a:rPr lang="it-IT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the marginal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</m:d>
                  </m:oMath>
                </a14:m>
                <a:endParaRPr lang="en-US" altLang="zh-CN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it-IT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it-IT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25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firstly summation over the end nodes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endParaRPr lang="it-IT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it-IT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300000"/>
                  </a:lnSpc>
                </a:pPr>
                <a:r>
                  <a:rPr lang="it-IT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Then sum over nodes </a:t>
                </a:r>
                <a14:m>
                  <m:oMath xmlns:m="http://schemas.openxmlformats.org/officeDocument/2006/math">
                    <m:r>
                      <a:rPr lang="it-IT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it-IT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endParaRPr lang="it-IT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it-IT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9"/>
                <a:ext cx="10515600" cy="5007792"/>
              </a:xfrm>
              <a:blipFill>
                <a:blip r:embed="rId6"/>
                <a:stretch>
                  <a:fillRect l="-638" t="-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B90D85C-ECE0-4986-98A8-95A2B89FC8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673" y="1534926"/>
            <a:ext cx="2312958" cy="1430251"/>
          </a:xfrm>
          <a:prstGeom prst="rect">
            <a:avLst/>
          </a:prstGeom>
        </p:spPr>
      </p:pic>
      <p:pic>
        <p:nvPicPr>
          <p:cNvPr id="7" name="图片 6" descr="\documentclass{article}&#10;\usepackage{amsmath}&#10;\usepackage{amsfonts}&#10;\usepackage{xcolor}&#10;\pagestyle{empty}&#10;\begin{document}&#10;&#10;\begin{align*}&#10;p(f) &amp;=\sum_{a, b, c, d, e, g} p(a, b, c, d, e, f, g) \\&#10;&amp;=\sum_{a, b, c, d, e, g} p(f | d) p(g | d, e) p(c | a) p(d | a, b) p(a) p(b) p(e)&#10;\end{align*}&#10;&#10;\end{document}" title="IguanaTex Bitmap Display">
            <a:extLst>
              <a:ext uri="{FF2B5EF4-FFF2-40B4-BE49-F238E27FC236}">
                <a16:creationId xmlns:a16="http://schemas.microsoft.com/office/drawing/2014/main" id="{87A1C9D3-5F49-0C1F-1E79-9AF935E469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31" y="1663063"/>
            <a:ext cx="5532119" cy="1188720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usepackage{xcolor}&#10;\pagestyle{empty}&#10;\begin{document}&#10;&#10;\begin{align*}&#10;p(f)=\sum_{a, d, g} p(f | d) p(a) &#10;\underbrace{\left[\sum_{b} p(d | a, b) p(b)\right]}_{\textstyle \gamma_B(a, d)}&#10;\left[\sum_{c} p(c | a)\right]&#10;\underbrace{\left[\sum_{e} p(g | d, e) p(e)\right]}_{\textstyle \gamma_E(d, g)}&#10;\end{align*}&#10;&#10;\end{document}" title="IguanaTex Bitmap Display">
            <a:extLst>
              <a:ext uri="{FF2B5EF4-FFF2-40B4-BE49-F238E27FC236}">
                <a16:creationId xmlns:a16="http://schemas.microsoft.com/office/drawing/2014/main" id="{323DAE18-B053-CCB3-AB10-6FBBC8FAB1A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31" y="3429000"/>
            <a:ext cx="7178041" cy="1120140"/>
          </a:xfrm>
          <a:prstGeom prst="rect">
            <a:avLst/>
          </a:prstGeom>
        </p:spPr>
      </p:pic>
      <p:pic>
        <p:nvPicPr>
          <p:cNvPr id="11" name="图片 10" descr="\documentclass{article}&#10;\usepackage{amsmath}&#10;\usepackage{amsfonts}&#10;\usepackage{xcolor}&#10;\pagestyle{empty}&#10;\begin{document}&#10;&#10;\begin{align*}&#10;p(f)=\sum_{d} p(f | d) &#10;\underbrace{\left[\sum_{a} p(a) \gamma_B(a, d) \right]}_{\textstyle \gamma_A(d)}&#10;\underbrace{\left[\sum_{g} \gamma_E(d, g)\right]}_{\textstyle \gamma_G(d)}&#10;= \sum_{d} p(f | d) \gamma_A(d) \gamma_G(d)&#10;\end{align*}&#10;&#10;\end{document}" title="IguanaTex Bitmap Display">
            <a:extLst>
              <a:ext uri="{FF2B5EF4-FFF2-40B4-BE49-F238E27FC236}">
                <a16:creationId xmlns:a16="http://schemas.microsoft.com/office/drawing/2014/main" id="{CE0CC7DC-3454-8706-4399-8A5C1DD8942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31" y="5172771"/>
            <a:ext cx="7429500" cy="1143000"/>
          </a:xfrm>
          <a:prstGeom prst="rect">
            <a:avLst/>
          </a:prstGeom>
        </p:spPr>
      </p:pic>
      <p:sp>
        <p:nvSpPr>
          <p:cNvPr id="53" name="内容占位符 2">
            <a:extLst>
              <a:ext uri="{FF2B5EF4-FFF2-40B4-BE49-F238E27FC236}">
                <a16:creationId xmlns:a16="http://schemas.microsoft.com/office/drawing/2014/main" id="{65155510-DAD9-4F03-B093-66F3036A8732}"/>
              </a:ext>
            </a:extLst>
          </p:cNvPr>
          <p:cNvSpPr txBox="1">
            <a:spLocks/>
          </p:cNvSpPr>
          <p:nvPr/>
        </p:nvSpPr>
        <p:spPr>
          <a:xfrm>
            <a:off x="8983701" y="3429000"/>
            <a:ext cx="2640129" cy="2888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Comments: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On trees, the computation time scales linearly with network sizes.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Encounter difficulties in loopy networks.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B37B1F-588E-497E-9ADB-2C225F7BD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49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0090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Undirected Graphical Models (UGMs)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03056E-7AD9-44A7-A3BC-8B458B65A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8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Figure8.41a.jpg">
            <a:extLst>
              <a:ext uri="{FF2B5EF4-FFF2-40B4-BE49-F238E27FC236}">
                <a16:creationId xmlns:a16="http://schemas.microsoft.com/office/drawing/2014/main" id="{1A5FA54D-F5E0-4027-898A-703603DC7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958" y="1447606"/>
            <a:ext cx="1329636" cy="120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Markov Random Fields (Markov Networks)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7344369" cy="543911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Probability distributions defined on an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undirected graph: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b="0" dirty="0"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non-negative potential function (not normalized).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b="0" dirty="0"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sub>
                      <m:sup/>
                      <m:e>
                        <m:nary>
                          <m:naryPr>
                            <m:chr m:val="∏"/>
                            <m:limLoc m:val="subSup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called the partition function ensuring normalization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most common choice is a pairwise model: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The “edge potentials”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defined on edge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an undirected graph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7344369" cy="5439113"/>
              </a:xfrm>
              <a:blipFill>
                <a:blip r:embed="rId7"/>
                <a:stretch>
                  <a:fillRect l="-748" t="-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\documentclass{article}&#10;\usepackage{amsmath}&#10;\usepackage{amsfonts}&#10;\usepackage{xcolor}&#10;\pagestyle{empty}&#10;\begin{document}&#10;&#10;\begin{align*}&#10;p(x_1, ..., x_N) = \frac{1}{Z} \prod_{c=1}^M \psi_c(\boldsymbol{x}_c)&#10;\end{align*}&#10;&#10;\end{document}" title="IguanaTex Bitmap Display">
            <a:extLst>
              <a:ext uri="{FF2B5EF4-FFF2-40B4-BE49-F238E27FC236}">
                <a16:creationId xmlns:a16="http://schemas.microsoft.com/office/drawing/2014/main" id="{224F78F3-D355-AA99-C022-18BBD4EF9FD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406" y="1656729"/>
            <a:ext cx="3098800" cy="736600"/>
          </a:xfrm>
          <a:prstGeom prst="rect">
            <a:avLst/>
          </a:prstGeom>
        </p:spPr>
      </p:pic>
      <p:pic>
        <p:nvPicPr>
          <p:cNvPr id="13" name="图片 12" descr="\documentclass{article}&#10;\usepackage{amsmath}&#10;\usepackage{amsfonts}&#10;\usepackage{xcolor}&#10;\pagestyle{empty}&#10;\begin{document}&#10;&#10;\begin{align*}&#10;&amp; \psi_c(\boldsymbol{x}_c)  = \psi_c(x_1, x_2, x_3)&#10;\end{align*}&#10;&#10;\end{document}" title="IguanaTex Bitmap Display">
            <a:extLst>
              <a:ext uri="{FF2B5EF4-FFF2-40B4-BE49-F238E27FC236}">
                <a16:creationId xmlns:a16="http://schemas.microsoft.com/office/drawing/2014/main" id="{8CC1E4C7-0B43-CA34-891B-17FDB2048DE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302" y="3295599"/>
            <a:ext cx="2514597" cy="254000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C1D588BB-7E8C-4FEC-9638-2072AB2559FA}"/>
              </a:ext>
            </a:extLst>
          </p:cNvPr>
          <p:cNvGrpSpPr/>
          <p:nvPr/>
        </p:nvGrpSpPr>
        <p:grpSpPr>
          <a:xfrm>
            <a:off x="9779110" y="1447606"/>
            <a:ext cx="1336298" cy="1209031"/>
            <a:chOff x="9344715" y="1937810"/>
            <a:chExt cx="1609047" cy="1455804"/>
          </a:xfrm>
        </p:grpSpPr>
        <p:pic>
          <p:nvPicPr>
            <p:cNvPr id="7" name="Picture 4" descr="Figure8.42b.jpg">
              <a:extLst>
                <a:ext uri="{FF2B5EF4-FFF2-40B4-BE49-F238E27FC236}">
                  <a16:creationId xmlns:a16="http://schemas.microsoft.com/office/drawing/2014/main" id="{A4488C9E-7BE8-4C1E-90E3-57378DEEA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4715" y="1937810"/>
              <a:ext cx="1609047" cy="1455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365713E-D40D-47EA-8146-55D9A743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95315" y="2131552"/>
              <a:ext cx="247685" cy="247685"/>
            </a:xfrm>
            <a:prstGeom prst="rect">
              <a:avLst/>
            </a:prstGeom>
          </p:spPr>
        </p:pic>
        <p:pic>
          <p:nvPicPr>
            <p:cNvPr id="25" name="图片 24" descr="\documentclass{article}&#10;\usepackage{amsmath}&#10;\usepackage{amsfonts}&#10;\usepackage{xcolor}&#10;\pagestyle{empty}&#10;\begin{document}&#10;&#10;\begin{align*}&#10;c&#10;\end{align*}&#10;&#10;\end{document}" title="IguanaTex Bitmap Display">
              <a:extLst>
                <a:ext uri="{FF2B5EF4-FFF2-40B4-BE49-F238E27FC236}">
                  <a16:creationId xmlns:a16="http://schemas.microsoft.com/office/drawing/2014/main" id="{5D842C83-234F-4203-B1B0-319DBC71AC0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0009" y="2250407"/>
              <a:ext cx="90514" cy="102857"/>
            </a:xfrm>
            <a:prstGeom prst="rect">
              <a:avLst/>
            </a:prstGeom>
          </p:spPr>
        </p:pic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A19BB25F-FA65-4CBF-A3BB-7E6C1DF7E012}"/>
              </a:ext>
            </a:extLst>
          </p:cNvPr>
          <p:cNvSpPr txBox="1"/>
          <p:nvPr/>
        </p:nvSpPr>
        <p:spPr>
          <a:xfrm>
            <a:off x="9890077" y="2813291"/>
            <a:ext cx="1225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Factor graph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 descr="\documentclass{article}&#10;\usepackage{amsmath}&#10;\usepackage{amsfonts}&#10;\usepackage{xcolor}&#10;\pagestyle{empty}&#10;\begin{document}&#10;&#10;\begin{align*}&#10;p(x_1, ..., x_N) =  \frac{1}{Z} \prod_{i=1}^N \phi_i(x_i) \prod_{(i,j)\in E} \psi_{ij}(x_i, x_j)&#10;\end{align*}&#10;&#10;\end{document}" title="IguanaTex Bitmap Display">
            <a:extLst>
              <a:ext uri="{FF2B5EF4-FFF2-40B4-BE49-F238E27FC236}">
                <a16:creationId xmlns:a16="http://schemas.microsoft.com/office/drawing/2014/main" id="{B0C063F3-1DA8-CF74-D993-AAFAF2E6C25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08" y="4834033"/>
            <a:ext cx="4902200" cy="812799"/>
          </a:xfrm>
          <a:prstGeom prst="rect">
            <a:avLst/>
          </a:prstGeom>
        </p:spPr>
      </p:pic>
      <p:pic>
        <p:nvPicPr>
          <p:cNvPr id="37" name="Content Placeholder 3" descr="Figure8.51.jpg">
            <a:extLst>
              <a:ext uri="{FF2B5EF4-FFF2-40B4-BE49-F238E27FC236}">
                <a16:creationId xmlns:a16="http://schemas.microsoft.com/office/drawing/2014/main" id="{65C128AA-BFEE-43FB-A9F4-B7680071CF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22024" y="4524024"/>
            <a:ext cx="2708894" cy="177273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F6CE00-7D64-4766-92F5-F3240327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88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GB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Pairwise Undirected Graphical Models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9"/>
                <a:ext cx="10515600" cy="330623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Special cases: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Multivariate Gaussian corresponds to specific choice of the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𝜓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functions.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AKA “Gaussian graphical models” or “Gaussian random fields”.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Ising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model for binary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∈{+1,−1}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∈{1,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exp</m:t>
                        </m:r>
                      </m:fNam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exp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(a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log-linear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model in statistics!)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Stems from statistical physics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App in machine learning: </a:t>
                </a:r>
                <a:r>
                  <a:rPr lang="en-US" altLang="zh-CN" sz="1800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Hopfield networks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Restricted Boltzmann Machines (RBM)   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9"/>
                <a:ext cx="10515600" cy="3306232"/>
              </a:xfrm>
              <a:blipFill>
                <a:blip r:embed="rId3"/>
                <a:stretch>
                  <a:fillRect l="-522" t="-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521A42-B116-429D-A778-8B652B33E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34</a:t>
            </a:fld>
            <a:endParaRPr lang="zh-CN" altLang="en-US" dirty="0"/>
          </a:p>
        </p:txBody>
      </p:sp>
      <p:pic>
        <p:nvPicPr>
          <p:cNvPr id="1026" name="Picture 2" descr="Restricted Boltzmann machine - Wikipedia">
            <a:extLst>
              <a:ext uri="{FF2B5EF4-FFF2-40B4-BE49-F238E27FC236}">
                <a16:creationId xmlns:a16="http://schemas.microsoft.com/office/drawing/2014/main" id="{F56AB833-A35E-4952-9B69-A25F6FC6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0795" y="4067052"/>
            <a:ext cx="1540806" cy="163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pfield Network (HN) - PRIMO.ai">
            <a:extLst>
              <a:ext uri="{FF2B5EF4-FFF2-40B4-BE49-F238E27FC236}">
                <a16:creationId xmlns:a16="http://schemas.microsoft.com/office/drawing/2014/main" id="{54C33588-F5F6-4D66-9592-41636C8C8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902" y="4201973"/>
            <a:ext cx="1485269" cy="150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2A726CA-C326-4EA5-8015-D1D19AE56006}"/>
                  </a:ext>
                </a:extLst>
              </p:cNvPr>
              <p:cNvSpPr txBox="1"/>
              <p:nvPr/>
            </p:nvSpPr>
            <p:spPr>
              <a:xfrm>
                <a:off x="1045028" y="5745092"/>
                <a:ext cx="4849586" cy="611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Hopfield net for associative memory: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Modern development: “Hopfield is all you need” [2020].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2A726CA-C326-4EA5-8015-D1D19AE56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28" y="5745092"/>
                <a:ext cx="4849586" cy="611258"/>
              </a:xfrm>
              <a:prstGeom prst="rect">
                <a:avLst/>
              </a:prstGeom>
              <a:blipFill>
                <a:blip r:embed="rId6"/>
                <a:stretch>
                  <a:fillRect l="-126" t="-48515" b="-32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1EA60CC7-CF41-41DC-96CE-8185E202F251}"/>
              </a:ext>
            </a:extLst>
          </p:cNvPr>
          <p:cNvSpPr txBox="1"/>
          <p:nvPr/>
        </p:nvSpPr>
        <p:spPr>
          <a:xfrm>
            <a:off x="6161720" y="5745092"/>
            <a:ext cx="5251951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RBM as a powerful generative model for binary data. 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Historically successful for pre-training deep networks [2006].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38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Converting Directed to Undirected Graphs 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Figure8.32a.jpg">
            <a:extLst>
              <a:ext uri="{FF2B5EF4-FFF2-40B4-BE49-F238E27FC236}">
                <a16:creationId xmlns:a16="http://schemas.microsoft.com/office/drawing/2014/main" id="{BF802614-99D5-4B13-9070-2AF19EBCC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351" y="1524000"/>
            <a:ext cx="60467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Figure8.32b.jpg">
            <a:extLst>
              <a:ext uri="{FF2B5EF4-FFF2-40B4-BE49-F238E27FC236}">
                <a16:creationId xmlns:a16="http://schemas.microsoft.com/office/drawing/2014/main" id="{D38D9D70-04D0-4466-8104-A6D2DE6A4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415" y="5126038"/>
            <a:ext cx="60467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9" descr="TP_tmp.png">
            <a:extLst>
              <a:ext uri="{FF2B5EF4-FFF2-40B4-BE49-F238E27FC236}">
                <a16:creationId xmlns:a16="http://schemas.microsoft.com/office/drawing/2014/main" id="{AF2220F9-A7F4-47EC-B84A-EC632E20D0D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176" y="2714625"/>
            <a:ext cx="500380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0" descr="TP_tmp.png">
            <a:extLst>
              <a:ext uri="{FF2B5EF4-FFF2-40B4-BE49-F238E27FC236}">
                <a16:creationId xmlns:a16="http://schemas.microsoft.com/office/drawing/2014/main" id="{79307D38-4DE3-4A7F-A80D-F0717CBE429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576" y="4110038"/>
            <a:ext cx="6223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Left Brace 14">
            <a:extLst>
              <a:ext uri="{FF2B5EF4-FFF2-40B4-BE49-F238E27FC236}">
                <a16:creationId xmlns:a16="http://schemas.microsoft.com/office/drawing/2014/main" id="{9C4467CB-078D-4732-9309-FD1C181A00E7}"/>
              </a:ext>
            </a:extLst>
          </p:cNvPr>
          <p:cNvSpPr/>
          <p:nvPr/>
        </p:nvSpPr>
        <p:spPr>
          <a:xfrm rot="16200000">
            <a:off x="4759821" y="2331245"/>
            <a:ext cx="142875" cy="1481137"/>
          </a:xfrm>
          <a:prstGeom prst="leftBrace">
            <a:avLst>
              <a:gd name="adj1" fmla="val 833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11" name="Left-Right Arrow 15">
            <a:extLst>
              <a:ext uri="{FF2B5EF4-FFF2-40B4-BE49-F238E27FC236}">
                <a16:creationId xmlns:a16="http://schemas.microsoft.com/office/drawing/2014/main" id="{0AB8F9CF-5599-418B-8D15-449071CBA9D5}"/>
              </a:ext>
            </a:extLst>
          </p:cNvPr>
          <p:cNvSpPr/>
          <p:nvPr/>
        </p:nvSpPr>
        <p:spPr>
          <a:xfrm rot="17090660">
            <a:off x="4243883" y="3666332"/>
            <a:ext cx="928688" cy="142875"/>
          </a:xfrm>
          <a:prstGeom prst="leftRightArrow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12" name="Left-Right Arrow 16">
            <a:extLst>
              <a:ext uri="{FF2B5EF4-FFF2-40B4-BE49-F238E27FC236}">
                <a16:creationId xmlns:a16="http://schemas.microsoft.com/office/drawing/2014/main" id="{A86C9F71-4BD3-40F0-9D5D-DFD7FF74FB9F}"/>
              </a:ext>
            </a:extLst>
          </p:cNvPr>
          <p:cNvSpPr/>
          <p:nvPr/>
        </p:nvSpPr>
        <p:spPr>
          <a:xfrm rot="17288802">
            <a:off x="5414664" y="3549651"/>
            <a:ext cx="1135063" cy="176212"/>
          </a:xfrm>
          <a:prstGeom prst="leftRightArrow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13" name="Left-Right Arrow 17">
            <a:extLst>
              <a:ext uri="{FF2B5EF4-FFF2-40B4-BE49-F238E27FC236}">
                <a16:creationId xmlns:a16="http://schemas.microsoft.com/office/drawing/2014/main" id="{97A5C2C4-E037-4AA2-AC90-8C5C62F2695F}"/>
              </a:ext>
            </a:extLst>
          </p:cNvPr>
          <p:cNvSpPr/>
          <p:nvPr/>
        </p:nvSpPr>
        <p:spPr>
          <a:xfrm rot="15433142">
            <a:off x="7087890" y="3556001"/>
            <a:ext cx="1133475" cy="174625"/>
          </a:xfrm>
          <a:prstGeom prst="leftRightArrow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478CD9-818F-43B6-900B-8653A53D3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Converting Directed to Undirected Graphs 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9E6583-B7F3-4EDA-8A84-227AB94F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36</a:t>
            </a:fld>
            <a:endParaRPr lang="zh-CN" altLang="en-US"/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69942919-518E-4EED-9B38-BF1FFF207588}"/>
              </a:ext>
            </a:extLst>
          </p:cNvPr>
          <p:cNvGrpSpPr/>
          <p:nvPr/>
        </p:nvGrpSpPr>
        <p:grpSpPr>
          <a:xfrm>
            <a:off x="1468211" y="1460694"/>
            <a:ext cx="6925642" cy="3360994"/>
            <a:chOff x="2633179" y="1447147"/>
            <a:chExt cx="6925642" cy="3360994"/>
          </a:xfrm>
        </p:grpSpPr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14AFC916-B2B7-40FE-B644-1B4C4245A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33179" y="1626347"/>
              <a:ext cx="6925642" cy="3181794"/>
            </a:xfrm>
            <a:prstGeom prst="rect">
              <a:avLst/>
            </a:prstGeom>
          </p:spPr>
        </p:pic>
        <p:cxnSp>
          <p:nvCxnSpPr>
            <p:cNvPr id="18" name="Straight Arrow Connector 9">
              <a:extLst>
                <a:ext uri="{FF2B5EF4-FFF2-40B4-BE49-F238E27FC236}">
                  <a16:creationId xmlns:a16="http://schemas.microsoft.com/office/drawing/2014/main" id="{083468E2-3A70-4D49-9C57-149FB3A12532}"/>
                </a:ext>
              </a:extLst>
            </p:cNvPr>
            <p:cNvCxnSpPr/>
            <p:nvPr/>
          </p:nvCxnSpPr>
          <p:spPr>
            <a:xfrm>
              <a:off x="5472312" y="3200400"/>
              <a:ext cx="642938" cy="1588"/>
            </a:xfrm>
            <a:prstGeom prst="straightConnector1">
              <a:avLst/>
            </a:prstGeom>
            <a:ln w="635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图片 72" descr="\documentclass{article}&#10;\usepackage{amsmath}&#10;\usepackage{amsfonts}&#10;\usepackage{amssymb}&#10;\usepackage{xcolor}&#10;\usepackage{setspace}&#10;\pagestyle{empty}&#10;\begin{document}&#10;&#10;\begin{align*}&#10;x_1&#10;\end{align*}&#10;&#10;\end{document}" title="IguanaTex Bitmap Display">
              <a:extLst>
                <a:ext uri="{FF2B5EF4-FFF2-40B4-BE49-F238E27FC236}">
                  <a16:creationId xmlns:a16="http://schemas.microsoft.com/office/drawing/2014/main" id="{ACD91D77-AA72-4B0C-91EE-F9434B0EF8E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5655" y="1447147"/>
              <a:ext cx="266971" cy="179200"/>
            </a:xfrm>
            <a:prstGeom prst="rect">
              <a:avLst/>
            </a:prstGeom>
          </p:spPr>
        </p:pic>
        <p:pic>
          <p:nvPicPr>
            <p:cNvPr id="76" name="图片 75" descr="\documentclass{article}&#10;\usepackage{amsmath}&#10;\usepackage{amsfonts}&#10;\usepackage{amssymb}&#10;\usepackage{xcolor}&#10;\usepackage{setspace}&#10;\pagestyle{empty}&#10;\begin{document}&#10;&#10;\begin{align*}&#10;x_2&#10;\end{align*}&#10;&#10;\end{document}" title="IguanaTex Bitmap Display">
              <a:extLst>
                <a:ext uri="{FF2B5EF4-FFF2-40B4-BE49-F238E27FC236}">
                  <a16:creationId xmlns:a16="http://schemas.microsoft.com/office/drawing/2014/main" id="{14132EFC-CC70-4D4F-BD59-9382740918F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9815" y="1447147"/>
              <a:ext cx="274285" cy="179200"/>
            </a:xfrm>
            <a:prstGeom prst="rect">
              <a:avLst/>
            </a:prstGeom>
          </p:spPr>
        </p:pic>
        <p:pic>
          <p:nvPicPr>
            <p:cNvPr id="78" name="图片 77" descr="\documentclass{article}&#10;\usepackage{amsmath}&#10;\usepackage{amsfonts}&#10;\usepackage{amssymb}&#10;\usepackage{xcolor}&#10;\usepackage{setspace}&#10;\pagestyle{empty}&#10;\begin{document}&#10;&#10;\begin{align*}&#10;x_1&#10;\end{align*}&#10;&#10;\end{document}" title="IguanaTex Bitmap Display">
              <a:extLst>
                <a:ext uri="{FF2B5EF4-FFF2-40B4-BE49-F238E27FC236}">
                  <a16:creationId xmlns:a16="http://schemas.microsoft.com/office/drawing/2014/main" id="{C807F583-6241-491E-8BF5-19C045E3C48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6642" y="1447147"/>
              <a:ext cx="266971" cy="179200"/>
            </a:xfrm>
            <a:prstGeom prst="rect">
              <a:avLst/>
            </a:prstGeom>
          </p:spPr>
        </p:pic>
        <p:pic>
          <p:nvPicPr>
            <p:cNvPr id="79" name="图片 78" descr="\documentclass{article}&#10;\usepackage{amsmath}&#10;\usepackage{amsfonts}&#10;\usepackage{amssymb}&#10;\usepackage{xcolor}&#10;\usepackage{setspace}&#10;\pagestyle{empty}&#10;\begin{document}&#10;&#10;\begin{align*}&#10;x_2&#10;\end{align*}&#10;&#10;\end{document}" title="IguanaTex Bitmap Display">
              <a:extLst>
                <a:ext uri="{FF2B5EF4-FFF2-40B4-BE49-F238E27FC236}">
                  <a16:creationId xmlns:a16="http://schemas.microsoft.com/office/drawing/2014/main" id="{1D0F039F-49FA-47F7-9E50-F3A7A38EDB5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0802" y="1447147"/>
              <a:ext cx="274285" cy="179200"/>
            </a:xfrm>
            <a:prstGeom prst="rect">
              <a:avLst/>
            </a:prstGeom>
          </p:spPr>
        </p:pic>
        <p:pic>
          <p:nvPicPr>
            <p:cNvPr id="82" name="图片 81" descr="\documentclass{article}&#10;\usepackage{amsmath}&#10;\usepackage{amsfonts}&#10;\usepackage{amssymb}&#10;\usepackage{xcolor}&#10;\usepackage{setspace}&#10;\pagestyle{empty}&#10;\begin{document}&#10;&#10;\begin{align*}&#10;x_4&#10;\end{align*}&#10;&#10;\end{document}" title="IguanaTex Bitmap Display">
              <a:extLst>
                <a:ext uri="{FF2B5EF4-FFF2-40B4-BE49-F238E27FC236}">
                  <a16:creationId xmlns:a16="http://schemas.microsoft.com/office/drawing/2014/main" id="{7ADF4D43-7E55-4021-84B3-36E754352845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882" y="2649414"/>
              <a:ext cx="279771" cy="179200"/>
            </a:xfrm>
            <a:prstGeom prst="rect">
              <a:avLst/>
            </a:prstGeom>
          </p:spPr>
        </p:pic>
        <p:pic>
          <p:nvPicPr>
            <p:cNvPr id="85" name="图片 84" descr="\documentclass{article}&#10;\usepackage{amsmath}&#10;\usepackage{amsfonts}&#10;\usepackage{amssymb}&#10;\usepackage{xcolor}&#10;\usepackage{setspace}&#10;\pagestyle{empty}&#10;\begin{document}&#10;&#10;\begin{align*}&#10;x_3&#10;\end{align*}&#10;&#10;\end{document}" title="IguanaTex Bitmap Display">
              <a:extLst>
                <a:ext uri="{FF2B5EF4-FFF2-40B4-BE49-F238E27FC236}">
                  <a16:creationId xmlns:a16="http://schemas.microsoft.com/office/drawing/2014/main" id="{FB9C92AC-8549-435D-B0D7-68B78CA41FB8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0909" y="2649414"/>
              <a:ext cx="276114" cy="182857"/>
            </a:xfrm>
            <a:prstGeom prst="rect">
              <a:avLst/>
            </a:prstGeom>
          </p:spPr>
        </p:pic>
        <p:pic>
          <p:nvPicPr>
            <p:cNvPr id="86" name="图片 85" descr="\documentclass{article}&#10;\usepackage{amsmath}&#10;\usepackage{amsfonts}&#10;\usepackage{amssymb}&#10;\usepackage{xcolor}&#10;\usepackage{setspace}&#10;\pagestyle{empty}&#10;\begin{document}&#10;&#10;\begin{align*}&#10;x_4&#10;\end{align*}&#10;&#10;\end{document}" title="IguanaTex Bitmap Display">
              <a:extLst>
                <a:ext uri="{FF2B5EF4-FFF2-40B4-BE49-F238E27FC236}">
                  <a16:creationId xmlns:a16="http://schemas.microsoft.com/office/drawing/2014/main" id="{6C329086-985C-4246-ACB7-F21513A47AAB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7842" y="2649414"/>
              <a:ext cx="279771" cy="179200"/>
            </a:xfrm>
            <a:prstGeom prst="rect">
              <a:avLst/>
            </a:prstGeom>
          </p:spPr>
        </p:pic>
        <p:pic>
          <p:nvPicPr>
            <p:cNvPr id="87" name="图片 86" descr="\documentclass{article}&#10;\usepackage{amsmath}&#10;\usepackage{amsfonts}&#10;\usepackage{amssymb}&#10;\usepackage{xcolor}&#10;\usepackage{setspace}&#10;\pagestyle{empty}&#10;\begin{document}&#10;&#10;\begin{align*}&#10;x_3&#10;\end{align*}&#10;&#10;\end{document}" title="IguanaTex Bitmap Display">
              <a:extLst>
                <a:ext uri="{FF2B5EF4-FFF2-40B4-BE49-F238E27FC236}">
                  <a16:creationId xmlns:a16="http://schemas.microsoft.com/office/drawing/2014/main" id="{8204AFCA-C24A-484B-9B04-96B3E13F6A7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7869" y="2649414"/>
              <a:ext cx="276114" cy="182857"/>
            </a:xfrm>
            <a:prstGeom prst="rect">
              <a:avLst/>
            </a:prstGeom>
          </p:spPr>
        </p:pic>
        <p:pic>
          <p:nvPicPr>
            <p:cNvPr id="90" name="图片 89" descr="\documentclass{article}&#10;\usepackage{amsmath}&#10;\usepackage{amsfonts}&#10;\usepackage{amssymb}&#10;\usepackage{xcolor}&#10;\usepackage{setspace}&#10;\pagestyle{empty}&#10;\begin{document}&#10;&#10;\begin{align*}&#10;x_5&#10;\end{align*}&#10;&#10;\end{document}" title="IguanaTex Bitmap Display">
              <a:extLst>
                <a:ext uri="{FF2B5EF4-FFF2-40B4-BE49-F238E27FC236}">
                  <a16:creationId xmlns:a16="http://schemas.microsoft.com/office/drawing/2014/main" id="{882216FA-8A98-468E-9648-617D42E5062B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5655" y="3899094"/>
              <a:ext cx="274285" cy="182857"/>
            </a:xfrm>
            <a:prstGeom prst="rect">
              <a:avLst/>
            </a:prstGeom>
          </p:spPr>
        </p:pic>
        <p:pic>
          <p:nvPicPr>
            <p:cNvPr id="91" name="图片 90" descr="\documentclass{article}&#10;\usepackage{amsmath}&#10;\usepackage{amsfonts}&#10;\usepackage{amssymb}&#10;\usepackage{xcolor}&#10;\usepackage{setspace}&#10;\pagestyle{empty}&#10;\begin{document}&#10;&#10;\begin{align*}&#10;x_5&#10;\end{align*}&#10;&#10;\end{document}" title="IguanaTex Bitmap Display">
              <a:extLst>
                <a:ext uri="{FF2B5EF4-FFF2-40B4-BE49-F238E27FC236}">
                  <a16:creationId xmlns:a16="http://schemas.microsoft.com/office/drawing/2014/main" id="{4100CAC6-D842-41CB-9129-8ABED39C164A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0575" y="3899094"/>
              <a:ext cx="274285" cy="182857"/>
            </a:xfrm>
            <a:prstGeom prst="rect">
              <a:avLst/>
            </a:prstGeom>
          </p:spPr>
        </p:pic>
      </p:grpSp>
      <p:pic>
        <p:nvPicPr>
          <p:cNvPr id="96" name="图片 95" descr="\documentclass{article}&#10;\usepackage{amsmath}&#10;\usepackage{amsfonts}&#10;\usepackage{amssymb}&#10;\usepackage{xcolor}&#10;\usepackage{setspace}&#10;\pagestyle{empty}&#10;\begin{document}&#10;&#10;\begin{align*}&#10;p(\textbf{x}) = \; &amp;  p(x_1) p(x_2) p(x_4 \mid x_1, x_2) \\&#10;&amp; \times p(x_3) p(x_5 \mid x_3, x_4)&#10;\end{align*}&#10;&#10;\end{document}" title="IguanaTex Bitmap Display">
            <a:extLst>
              <a:ext uri="{FF2B5EF4-FFF2-40B4-BE49-F238E27FC236}">
                <a16:creationId xmlns:a16="http://schemas.microsoft.com/office/drawing/2014/main" id="{486643FC-133B-4ED4-A479-4C6772A73F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24" y="5271661"/>
            <a:ext cx="3045943" cy="570514"/>
          </a:xfrm>
          <a:prstGeom prst="rect">
            <a:avLst/>
          </a:prstGeom>
        </p:spPr>
      </p:pic>
      <p:pic>
        <p:nvPicPr>
          <p:cNvPr id="104" name="图片 103" descr="\documentclass{article}&#10;\usepackage{amsmath}&#10;\usepackage{amsfonts}&#10;\usepackage{amssymb}&#10;\usepackage{xcolor}&#10;\usepackage{setspace}&#10;\pagestyle{empty}&#10;\begin{document}&#10;&#10;\begin{align*}&#10;p(\textbf{x}) = \; &amp; \frac{1}{Z} \psi_A(x_1, x_2, x_4) \psi_B(x_3, x_4, x_5)&#10;\end{align*}&#10;&#10;\end{document}" title="IguanaTex Bitmap Display">
            <a:extLst>
              <a:ext uri="{FF2B5EF4-FFF2-40B4-BE49-F238E27FC236}">
                <a16:creationId xmlns:a16="http://schemas.microsoft.com/office/drawing/2014/main" id="{36CD3D21-1699-49C9-B626-7A571A4B27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77" y="5243251"/>
            <a:ext cx="3698742" cy="462171"/>
          </a:xfrm>
          <a:prstGeom prst="rect">
            <a:avLst/>
          </a:prstGeom>
        </p:spPr>
      </p:pic>
      <p:sp>
        <p:nvSpPr>
          <p:cNvPr id="102" name="文本框 101">
            <a:extLst>
              <a:ext uri="{FF2B5EF4-FFF2-40B4-BE49-F238E27FC236}">
                <a16:creationId xmlns:a16="http://schemas.microsoft.com/office/drawing/2014/main" id="{5046A65C-1811-4D54-AEBD-AE31F13F6086}"/>
              </a:ext>
            </a:extLst>
          </p:cNvPr>
          <p:cNvSpPr txBox="1"/>
          <p:nvPr/>
        </p:nvSpPr>
        <p:spPr>
          <a:xfrm>
            <a:off x="8449658" y="2685673"/>
            <a:ext cx="2533227" cy="156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When a node have more than one parents, we need to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“marry”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them (by adding links)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moralization</a:t>
            </a:r>
          </a:p>
        </p:txBody>
      </p:sp>
    </p:spTree>
    <p:extLst>
      <p:ext uri="{BB962C8B-B14F-4D97-AF65-F5344CB8AC3E}">
        <p14:creationId xmlns:p14="http://schemas.microsoft.com/office/powerpoint/2010/main" val="208602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Converting Directed to Undirected Graphs 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9">
            <a:extLst>
              <a:ext uri="{FF2B5EF4-FFF2-40B4-BE49-F238E27FC236}">
                <a16:creationId xmlns:a16="http://schemas.microsoft.com/office/drawing/2014/main" id="{083468E2-3A70-4D49-9C57-149FB3A12532}"/>
              </a:ext>
            </a:extLst>
          </p:cNvPr>
          <p:cNvCxnSpPr/>
          <p:nvPr/>
        </p:nvCxnSpPr>
        <p:spPr>
          <a:xfrm>
            <a:off x="5637721" y="3161582"/>
            <a:ext cx="642938" cy="1588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9E6583-B7F3-4EDA-8A84-227AB94F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D7E11A-A4E4-4AB2-88D7-C9D6ED32C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34" y="1567559"/>
            <a:ext cx="3085206" cy="31880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AF1B42-2C87-4F9C-B4A2-EB7027B0C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175" y="1365053"/>
            <a:ext cx="3250893" cy="3445147"/>
          </a:xfrm>
          <a:prstGeom prst="rect">
            <a:avLst/>
          </a:prstGeom>
        </p:spPr>
      </p:pic>
      <p:pic>
        <p:nvPicPr>
          <p:cNvPr id="11" name="图片 10" descr="\documentclass{article}&#10;\usepackage{amsmath}&#10;\usepackage{amsfonts}&#10;\usepackage{amssymb}&#10;\usepackage{xcolor}&#10;\usepackage{setspace}&#10;\pagestyle{empty}&#10;\begin{document}&#10;&#10;\begin{align*}&#10;p(\textbf{x}) = \; &amp;  p(x_1) p(x_2) p(x_3) p(x_4 \mid x_1, x_2, x_3) \\&#10;&amp; \times p(x_6 \mid x_4) \\&#10;&amp; \times p(x_5) p(x_7 \mid x_4, x_5)&#10;\end{align*}&#10;&#10;\end{document}" title="IguanaTex Bitmap Display">
            <a:extLst>
              <a:ext uri="{FF2B5EF4-FFF2-40B4-BE49-F238E27FC236}">
                <a16:creationId xmlns:a16="http://schemas.microsoft.com/office/drawing/2014/main" id="{EEBD71BB-CF6C-4201-98BB-106C10FE95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924" y="5171696"/>
            <a:ext cx="3903086" cy="912000"/>
          </a:xfrm>
          <a:prstGeom prst="rect">
            <a:avLst/>
          </a:prstGeom>
        </p:spPr>
      </p:pic>
      <p:pic>
        <p:nvPicPr>
          <p:cNvPr id="21" name="图片 20" descr="\documentclass{article}&#10;\usepackage{amsmath}&#10;\usepackage{amsfonts}&#10;\usepackage{amssymb}&#10;\usepackage{xcolor}&#10;\usepackage{setspace}&#10;\pagestyle{empty}&#10;\begin{document}&#10;&#10;\begin{align*}&#10;p(\textbf{x}) = \; &amp; \frac{1}{Z} \psi_A(x_1, x_2, x_3, x_4) \\&#10;&amp; \times \psi_B(x_4, x_6) \\&#10;&amp; \times \psi_C(x_4, x_5, x_7)&#10;\end{align*}&#10;&#10;\end{document}" title="IguanaTex Bitmap Display">
            <a:extLst>
              <a:ext uri="{FF2B5EF4-FFF2-40B4-BE49-F238E27FC236}">
                <a16:creationId xmlns:a16="http://schemas.microsoft.com/office/drawing/2014/main" id="{499A039F-DFF5-42CB-8446-20746E2D77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792" y="5023785"/>
            <a:ext cx="2650971" cy="114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7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B64E1DD-4060-4691-89AD-FEFCD49B7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2166" y="1209729"/>
            <a:ext cx="2175055" cy="164925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Comparing Undirected and Directed GMs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51468"/>
                <a:ext cx="8558049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Both can conveniently represents conditional independence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an Undirected GM,                     if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separates all nodes in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all nodes in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Neither DAGs or UGMs are “more powerful” than the other.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Set of independences in DAG cannot always be written as UGM (and vice versa). E.g., 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UGMs cannot reflect independences in common child graph: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DAGs cannot reflect independences in 3-node loop: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DAGs are often used to work with conditionals, causal directions, etc.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UGMs are often used when there are no obvious directions (like images).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51468"/>
                <a:ext cx="8558049" cy="5341405"/>
              </a:xfrm>
              <a:blipFill>
                <a:blip r:embed="rId6"/>
                <a:stretch>
                  <a:fillRect l="-570" t="-114" r="-1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\documentclass{book}&#10;\pagestyle{empty}&#10;\begin{document}&#10;$ A \perp\!\!\!\perp B \mid C $&#10;\end{document}&#10;" title="IguanaTex Bitmap Display">
            <a:extLst>
              <a:ext uri="{FF2B5EF4-FFF2-40B4-BE49-F238E27FC236}">
                <a16:creationId xmlns:a16="http://schemas.microsoft.com/office/drawing/2014/main" id="{7097C02A-739A-ACEF-3BF9-BFB018F5A8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318" y="1712967"/>
            <a:ext cx="1193801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\documentclass{article}&#10;\usepackage{amsmath}&#10;\usepackage{amsfonts}&#10;\usepackage{xcolor}&#10;\pagestyle{empty}&#10;\begin{document}&#10;&#10;\begin{align*}&#10;(x) \rightarrow(y) \leftarrow(z)&#10;\end{align*}&#10;&#10;\end{document}" title="IguanaTex Bitmap Display">
            <a:extLst>
              <a:ext uri="{FF2B5EF4-FFF2-40B4-BE49-F238E27FC236}">
                <a16:creationId xmlns:a16="http://schemas.microsoft.com/office/drawing/2014/main" id="{B5BA96D8-B682-F13E-8416-611DBE8F47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208" y="3926261"/>
            <a:ext cx="1752600" cy="254000"/>
          </a:xfrm>
          <a:prstGeom prst="rect">
            <a:avLst/>
          </a:prstGeom>
        </p:spPr>
      </p:pic>
      <p:pic>
        <p:nvPicPr>
          <p:cNvPr id="14" name="图片 13" descr="\documentclass{article}&#10;\usepackage{amsmath}&#10;\usepackage{amsfonts}&#10;\usepackage{xcolor}&#10;\pagestyle{empty}&#10;\begin{document}&#10;&#10;\begin{align*}&#10;(x)-(y)-(z)-(x)&#10;\end{align*}&#10;&#10;\end{document}" title="IguanaTex Bitmap Display">
            <a:extLst>
              <a:ext uri="{FF2B5EF4-FFF2-40B4-BE49-F238E27FC236}">
                <a16:creationId xmlns:a16="http://schemas.microsoft.com/office/drawing/2014/main" id="{1DBB4BBB-371E-66B1-865D-8C31144C53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437" y="4417693"/>
            <a:ext cx="2235199" cy="2540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C633F8-C350-460D-8648-FEEDBBDE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35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UGM Application – Image denoising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80F5E6-1521-42E4-9237-707974F1F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231" y="1246079"/>
            <a:ext cx="9029537" cy="3374752"/>
          </a:xfrm>
          <a:prstGeom prst="rect">
            <a:avLst/>
          </a:prstGeom>
        </p:spPr>
      </p:pic>
      <p:pic>
        <p:nvPicPr>
          <p:cNvPr id="6" name="图片 5" descr="\documentclass{book}&#10;\pagestyle{empty}&#10;\begin{document}&#10;\begin{eqnarray*}&#10;E(\textbf{x}, \textbf{y}) = h \sum_i x_i - \beta \sum_{\{i,j\}} x_i x_j - \eta \sum_i x_i y_i&#10;\end{eqnarray*}&#10;\end{document}&#10;" title="IguanaTex Bitmap Display">
            <a:extLst>
              <a:ext uri="{FF2B5EF4-FFF2-40B4-BE49-F238E27FC236}">
                <a16:creationId xmlns:a16="http://schemas.microsoft.com/office/drawing/2014/main" id="{455F4864-DD14-BF74-11FB-B712FE6515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75" y="5012814"/>
            <a:ext cx="4749801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\documentclass{book}&#10;\pagestyle{empty}&#10;\begin{document}&#10;\[&#10;p(\textbf{x}, \textbf{y}) = \frac{1}{Z} \exp \{ - E(\textbf{x}, \textbf{y}) \}&#10;\]&#10;\end{document}&#10;" title="IguanaTex Bitmap Display">
            <a:extLst>
              <a:ext uri="{FF2B5EF4-FFF2-40B4-BE49-F238E27FC236}">
                <a16:creationId xmlns:a16="http://schemas.microsoft.com/office/drawing/2014/main" id="{00CBFD9E-4462-5C75-CDC2-CE8DD2AE1AA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75" y="5737202"/>
            <a:ext cx="302260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6E486330-EB56-472A-9A9D-67C983DBA61F}"/>
              </a:ext>
            </a:extLst>
          </p:cNvPr>
          <p:cNvSpPr txBox="1">
            <a:spLocks/>
          </p:cNvSpPr>
          <p:nvPr/>
        </p:nvSpPr>
        <p:spPr>
          <a:xfrm>
            <a:off x="6995377" y="4974585"/>
            <a:ext cx="3723156" cy="12746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Encourage neighboring pixels to have similar values (a </a:t>
            </a: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of images).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91D865-020B-4024-9055-CAA9130E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80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What is a (Probabilistic) Graphical Model?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18B54B-19BF-45C9-A64C-2E91BE160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00" y="1976567"/>
            <a:ext cx="4276825" cy="22118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2E7F5B-F6BA-4292-ACCD-E2E1A0C51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024" y="1316575"/>
            <a:ext cx="6139692" cy="31593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F47F90D-40F2-451D-8D5F-4DAD6CBC9806}"/>
              </a:ext>
            </a:extLst>
          </p:cNvPr>
          <p:cNvSpPr txBox="1"/>
          <p:nvPr/>
        </p:nvSpPr>
        <p:spPr>
          <a:xfrm>
            <a:off x="6943401" y="4638128"/>
            <a:ext cx="3557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Structure Simplifies Representation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AE00B15B-92A8-4CD8-B1FE-AD2A16D89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98025"/>
            <a:ext cx="7380383" cy="127142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 a nutshell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PGM = Multivariate Statistics + Structure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GM = Multivariate Objective Function + Structure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890F24A-B655-4E5C-996C-3B4BA507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83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UGM Application –  Human Pose Estimation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6E486330-EB56-472A-9A9D-67C983DBA6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52425" y="4676202"/>
                <a:ext cx="8069604" cy="14262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Conditional random field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image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pose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Do not model the distribution of the image.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 discriminative model.</a:t>
                </a: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6E486330-EB56-472A-9A9D-67C983DBA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425" y="4676202"/>
                <a:ext cx="8069604" cy="1426215"/>
              </a:xfrm>
              <a:prstGeom prst="rect">
                <a:avLst/>
              </a:prstGeom>
              <a:blipFill>
                <a:blip r:embed="rId2"/>
                <a:stretch>
                  <a:fillRect l="-680" b="-6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2F0130D-1CAE-4084-912B-BF4C13B4B2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3072" y="1343170"/>
            <a:ext cx="2766727" cy="2879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F50734-6B08-4E33-B43D-43C867566C9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618" y="1343170"/>
            <a:ext cx="2708266" cy="2805147"/>
          </a:xfrm>
          <a:prstGeom prst="rect">
            <a:avLst/>
          </a:prstGeom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BEB6B20A-9E05-4FE5-951B-491A5174115B}"/>
              </a:ext>
            </a:extLst>
          </p:cNvPr>
          <p:cNvSpPr txBox="1">
            <a:spLocks/>
          </p:cNvSpPr>
          <p:nvPr/>
        </p:nvSpPr>
        <p:spPr>
          <a:xfrm>
            <a:off x="7781703" y="3570535"/>
            <a:ext cx="3368017" cy="585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Nowozin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and Lampert, “Structured Learning and Prediction”, 2011]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6C9956-D42C-4EC6-A4DF-E830DDAE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49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958570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 and Inference in UGMs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17D837-9BA9-4821-8784-CA9C7A320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96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Learning in Markov Random Fields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151468"/>
                <a:ext cx="10515599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parallel with DAGs, learning in UGMs refers to estimation of the parameters, and in some cases, the topology of the network, from data.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exist many methods. Here we briefly introduce maximum likelihood (MLE) learning.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Remind the Markov random field as a UGM model 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a set of (assumed)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i.i.d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training data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tr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log likelihood is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which can be maximized by gradient descent.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151468"/>
                <a:ext cx="10515599" cy="5341405"/>
              </a:xfrm>
              <a:blipFill>
                <a:blip r:embed="rId4"/>
                <a:stretch>
                  <a:fillRect l="-464" t="-114" r="-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\documentclass{article}&#10;\usepackage{amsmath}&#10;\usepackage{amsfonts}&#10;\usepackage{xcolor}&#10;\pagestyle{empty}&#10;\begin{document}&#10;&#10;\begin{align*}&#10;p(x_1, ..., x_N|\theta) = \frac{1}{Z(\theta)} \prod_{c=1}^M \psi_c(\boldsymbol{x}_c | \theta_c), \quad Z(\theta) = \sum_{\boldsymbol{x}} \prod_{c=1}^M \psi_c(\boldsymbol{x}_c | \theta_c)&#10;\end{align*}&#10;&#10;\end{document}" title="IguanaTex Bitmap Display">
            <a:extLst>
              <a:ext uri="{FF2B5EF4-FFF2-40B4-BE49-F238E27FC236}">
                <a16:creationId xmlns:a16="http://schemas.microsoft.com/office/drawing/2014/main" id="{5E852D65-9F9D-C226-D37A-18068646212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635" y="3061762"/>
            <a:ext cx="6959600" cy="736600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usepackage{xcolor}&#10;\pagestyle{empty}&#10;\begin{document}&#10;&#10;\begin{align*}&#10;\ell(\theta) = \sum_{m=1}^{|\text{tr}|} \log p(\boldsymbol{x}^m | \theta) = \sum_m \left( \sum_{c} \log \psi_c(\boldsymbol{x}_c^m | \theta_c) - \log Z(\theta) \right),&#10;\end{align*}&#10;&#10;\end{document}" title="IguanaTex Bitmap Display">
            <a:extLst>
              <a:ext uri="{FF2B5EF4-FFF2-40B4-BE49-F238E27FC236}">
                <a16:creationId xmlns:a16="http://schemas.microsoft.com/office/drawing/2014/main" id="{60CBBF2D-F66D-D2B7-D55E-A51D1FFB429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72" y="4509257"/>
            <a:ext cx="6832602" cy="7874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F3290C-E47A-40C5-BC84-CCE1275B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76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>
                <a:latin typeface="Arial" panose="020B0604020202020204" pitchFamily="34" charset="0"/>
                <a:cs typeface="Arial" panose="020B0604020202020204" pitchFamily="34" charset="0"/>
              </a:rPr>
              <a:t>Learning in Markov Random Fields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89513"/>
            <a:ext cx="7129651" cy="437531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Log-likelihood gradient: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second term is obtained by using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EM algorithms if some variables are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observed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图片 7" descr="\documentclass{article}&#10;\usepackage{amsmath}&#10;\usepackage{amsfonts}&#10;\usepackage{xcolor}&#10;\pagestyle{empty}&#10;\begin{document}&#10;&#10;\begin{align*}&#10;\ell(\theta) = \sum_{m=1}^{|\text{tr}|} \log p(\boldsymbol{x}^m | \theta) = \sum_m \left( \sum_{c} \log \psi_c(\boldsymbol{x}_c^m | \theta_c) - \log Z(\theta) \right), \quad Z(\theta) = \sum_{\boldsymbol{x}} \prod_{c=1}^M \psi_c(\boldsymbol{x}_c | \theta_c)&#10;\end{align*}&#10;&#10;\end{document}" title="IguanaTex Bitmap Display">
            <a:extLst>
              <a:ext uri="{FF2B5EF4-FFF2-40B4-BE49-F238E27FC236}">
                <a16:creationId xmlns:a16="http://schemas.microsoft.com/office/drawing/2014/main" id="{AAA4751D-D084-25DC-1DAC-7EC2C74BCC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69" y="1151468"/>
            <a:ext cx="9779002" cy="78740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xcolor}&#10;\pagestyle{empty}&#10;\begin{document}&#10;&#10;\begin{align*}&#10;\frac{\partial}{\partial \theta_{c}} \ell(\theta)=\sum_{m} \left( \frac{\partial}{\partial \theta_{c}} \log \psi_{c}\left(\boldsymbol{x}_{c}^{m} \mid \theta_{c}\right)-\left\langle\frac{\partial}{\partial \theta_{c}} \log \psi_{c}\left(\boldsymbol{x}_{c} \mid \theta_{c}\right)\right\rangle_{p\left(\boldsymbol{x}_{c} \mid \theta\right)} \right)    &#10;\end{align*}&#10;&#10;\end{document}" title="IguanaTex Bitmap Display">
            <a:extLst>
              <a:ext uri="{FF2B5EF4-FFF2-40B4-BE49-F238E27FC236}">
                <a16:creationId xmlns:a16="http://schemas.microsoft.com/office/drawing/2014/main" id="{818A8654-3DF4-A77B-4F22-8259C3E75B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15" y="2542098"/>
            <a:ext cx="7467601" cy="762000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usepackage{xcolor}&#10;\pagestyle{empty}&#10;\begin{document}&#10;&#10;\begin{align*}&#10;\frac{\partial}{\partial \theta_{c}} \log Z(\theta) &amp; =\frac{1}{Z(\theta)} \sum_{\boldsymbol{x}} \frac{\partial}{\partial \theta_{c}} \psi_{c}\left(\boldsymbol{x}_{c} \mid \theta_{c}\right) \prod_{c^{\prime} \neq c} \psi_{c^{\prime}}\left(\boldsymbol{x}_{c^{\prime}} \mid \theta_{c^{\prime}}\right) \\&#10;&amp; = \left\langle\frac{\partial}{\partial \theta_{c}} \log \psi_{c}\left(\boldsymbol{x}_{c} \mid \theta_{c}\right)\right\rangle_{p\left(\boldsymbol{x}_{c} \mid \theta\right)}&#10;\end{align*}&#10;&#10;\end{document}" title="IguanaTex Bitmap Display">
            <a:extLst>
              <a:ext uri="{FF2B5EF4-FFF2-40B4-BE49-F238E27FC236}">
                <a16:creationId xmlns:a16="http://schemas.microsoft.com/office/drawing/2014/main" id="{EBCFA37F-1622-CDF8-A255-3635B5BE542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15" y="4177170"/>
            <a:ext cx="6223001" cy="1498600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FA3962AC-7D15-464F-90B5-8C5248EDB22D}"/>
              </a:ext>
            </a:extLst>
          </p:cNvPr>
          <p:cNvSpPr/>
          <p:nvPr/>
        </p:nvSpPr>
        <p:spPr>
          <a:xfrm rot="3710900">
            <a:off x="7913871" y="3397314"/>
            <a:ext cx="380976" cy="39172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35AD1FA1-D736-4A51-B29D-70FAC97F8D4B}"/>
              </a:ext>
            </a:extLst>
          </p:cNvPr>
          <p:cNvSpPr txBox="1">
            <a:spLocks/>
          </p:cNvSpPr>
          <p:nvPr/>
        </p:nvSpPr>
        <p:spPr>
          <a:xfrm>
            <a:off x="7967851" y="3885400"/>
            <a:ext cx="3723156" cy="20696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Requires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inference.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#P-hard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 general graphs.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Need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when learning (e.g., variational methods, MCMC)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4E01A3-8BBD-4A80-8F59-9749F395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93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Inference on a Chain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4" descr="TP_tmp.png">
            <a:extLst>
              <a:ext uri="{FF2B5EF4-FFF2-40B4-BE49-F238E27FC236}">
                <a16:creationId xmlns:a16="http://schemas.microsoft.com/office/drawing/2014/main" id="{5F878B03-A8FA-43CF-9850-D54C11A45A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344979"/>
            <a:ext cx="6096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TP_tmp.png">
            <a:extLst>
              <a:ext uri="{FF2B5EF4-FFF2-40B4-BE49-F238E27FC236}">
                <a16:creationId xmlns:a16="http://schemas.microsoft.com/office/drawing/2014/main" id="{675EC4CD-07ED-4DE0-9552-A66497BB71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4292718"/>
            <a:ext cx="39116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Figure8.32b.jpg">
            <a:extLst>
              <a:ext uri="{FF2B5EF4-FFF2-40B4-BE49-F238E27FC236}">
                <a16:creationId xmlns:a16="http://schemas.microsoft.com/office/drawing/2014/main" id="{3FE1ABD4-433A-47E8-A9AD-96F58EC23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14" y="2163879"/>
            <a:ext cx="60467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E9373C-D3A9-4C98-BB27-FF307FA0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500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Inference on a Chain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3" descr="Figure8.38.jpg">
            <a:extLst>
              <a:ext uri="{FF2B5EF4-FFF2-40B4-BE49-F238E27FC236}">
                <a16:creationId xmlns:a16="http://schemas.microsoft.com/office/drawing/2014/main" id="{87252B2F-A336-4D49-8C87-040922EE8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1519239"/>
            <a:ext cx="6883400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2" descr="TP_tmp.png">
            <a:extLst>
              <a:ext uri="{FF2B5EF4-FFF2-40B4-BE49-F238E27FC236}">
                <a16:creationId xmlns:a16="http://schemas.microsoft.com/office/drawing/2014/main" id="{9771CFC7-2964-4433-B28D-B2983A437DD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6" y="3071813"/>
            <a:ext cx="7618413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D54F80-53CD-41A2-83E9-5D167836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103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Inference on a Chain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3" descr="Figure8.38.jpg">
            <a:extLst>
              <a:ext uri="{FF2B5EF4-FFF2-40B4-BE49-F238E27FC236}">
                <a16:creationId xmlns:a16="http://schemas.microsoft.com/office/drawing/2014/main" id="{D765F7AB-CDEE-40D2-9853-2D6E4B2D8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1519239"/>
            <a:ext cx="6883400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4701DE0-72DF-46EB-B3DC-9BB1594D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17" name="图片 16" descr="\documentclass{article}&#10;\usepackage{amsmath}&#10;\usepackage{amsfonts}&#10;\usepackage{amssymb}&#10;\usepackage{xcolor}&#10;\usepackage{setspace}&#10;\pagestyle{empty}&#10;\begin{document}&#10;&#10;\begin{align*}&#10;  \mu_\alpha(x_n) &amp;= \sum_{x_{n-1}} \psi_{n-1,n}(x_{n-1},x_n) \bigg[&#10;  \textcolor{blue}{ \sum_{x_{n-2}} \psi_{n-2, n-1} (x_{n-2}, x_{n-1}) \cdots } \bigg]   \\&#10;  &amp;= \sum_{x_{n-1}} \psi_{n-1,n}(x_{n-1},x_n) \; \textcolor{blue}{ \mu_\alpha(x_{n-1}) }&#10;\end{align*}&#10;&#10;\end{document}&#10;" title="IguanaTex Bitmap Display">
            <a:extLst>
              <a:ext uri="{FF2B5EF4-FFF2-40B4-BE49-F238E27FC236}">
                <a16:creationId xmlns:a16="http://schemas.microsoft.com/office/drawing/2014/main" id="{7F22CCFD-D7CE-30F4-2937-E71E618086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09" y="2921894"/>
            <a:ext cx="7627619" cy="1564640"/>
          </a:xfrm>
          <a:prstGeom prst="rect">
            <a:avLst/>
          </a:prstGeom>
        </p:spPr>
      </p:pic>
      <p:pic>
        <p:nvPicPr>
          <p:cNvPr id="21" name="图片 20" descr="\documentclass{article}&#10;\usepackage{amsmath}&#10;\usepackage{amsfonts}&#10;\usepackage{amssymb}&#10;\usepackage{xcolor}&#10;\usepackage{setspace}&#10;\pagestyle{empty}&#10;\begin{document}&#10;&#10;\begin{align*}&#10;  \mu_\beta(x_n) &amp; = \sum_{x_{n+1}} \psi_{n,n+1}(x_{n},x_{n+1}) \bigg[ \textcolor{blue}{&#10;  \sum_{x_{n+2}} \psi_{n+1,n+2}(x_{n+1},x_{n+2})  \cdots } \bigg] \\&#10;  &amp; = \sum_{x_{n+1}} \psi_{n,n+1}(x_{n},x_{n+1}) \; \textcolor{blue}{ \mu_\beta(x_{n+1}) }&#10;\end{align*}&#10;&#10;\end{document}&#10;" title="IguanaTex Bitmap Display">
            <a:extLst>
              <a:ext uri="{FF2B5EF4-FFF2-40B4-BE49-F238E27FC236}">
                <a16:creationId xmlns:a16="http://schemas.microsoft.com/office/drawing/2014/main" id="{CFBA69BC-BED3-6106-F3A6-B6468DD4807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09" y="4713680"/>
            <a:ext cx="7599680" cy="15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5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Inference on a Chain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3 1" descr="Figure8.38.jpg">
            <a:extLst>
              <a:ext uri="{FF2B5EF4-FFF2-40B4-BE49-F238E27FC236}">
                <a16:creationId xmlns:a16="http://schemas.microsoft.com/office/drawing/2014/main" id="{2A368C6F-F636-4254-AA40-83DE371AA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1519239"/>
            <a:ext cx="6883400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 2" descr="\documentclass{book}&#10;\usepackage{amsmath}&#10;\pagestyle{empty}&#10;\begin{document}&#10;&#10;\begin{align*}&#10;p(x_n) = \frac{1}{Z_n} \mu_\alpha(x_n) \mu_\beta(x_n), \quad Z_n = \sum_{x_{n}} \mu_\alpha(x_n) \mu_\beta(x_n)&#10;\end{align*}&#10;\end{document}&#10;" title="IguanaTex Bitmap Display">
            <a:extLst>
              <a:ext uri="{FF2B5EF4-FFF2-40B4-BE49-F238E27FC236}">
                <a16:creationId xmlns:a16="http://schemas.microsoft.com/office/drawing/2014/main" id="{42F2CCC1-73E6-5FD8-011F-AE99EE9D34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66" y="5049551"/>
            <a:ext cx="5816601" cy="6604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DBA8BB44-7F24-4927-92CB-7B9352BBA1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556800"/>
                <a:ext cx="10685206" cy="2742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compute local marginals: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and store all forward messages: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and store all backward messages: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Then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messages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etc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 be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reused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compute marginals elsewhere.</a:t>
                </a:r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DBA8BB44-7F24-4927-92CB-7B9352BBA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56800"/>
                <a:ext cx="10685206" cy="2742400"/>
              </a:xfrm>
              <a:prstGeom prst="rect">
                <a:avLst/>
              </a:prstGeom>
              <a:blipFill>
                <a:blip r:embed="rId9"/>
                <a:stretch>
                  <a:fillRect l="-7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0F8ABE1-2A31-46E0-94A3-079C37C14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14" name="图片 13" descr="\documentclass{article}&#10;\usepackage{amsmath}&#10;\usepackage{amsfonts}&#10;\usepackage{amssymb}&#10;\usepackage{xcolor}&#10;\usepackage{setspace}&#10;\pagestyle{empty}&#10;\begin{document}&#10;&#10;\begin{align*}&#10;\mu_\alpha(x_2) = \sum_{x_1} \psi_{1,2}(x_1,x_2) \cdot \textcolor{blue}{1}&#10;\end{align*}&#10;&#10;\end{document}&#10;" title="IguanaTex Bitmap Display">
            <a:extLst>
              <a:ext uri="{FF2B5EF4-FFF2-40B4-BE49-F238E27FC236}">
                <a16:creationId xmlns:a16="http://schemas.microsoft.com/office/drawing/2014/main" id="{F59CB235-8AF0-1749-B2DD-C5E973BB203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67" y="2913463"/>
            <a:ext cx="3048000" cy="558800"/>
          </a:xfrm>
          <a:prstGeom prst="rect">
            <a:avLst/>
          </a:prstGeom>
        </p:spPr>
      </p:pic>
      <p:pic>
        <p:nvPicPr>
          <p:cNvPr id="16" name="图片 15" descr="\documentclass{article}&#10;\usepackage{amsmath}&#10;\usepackage{amsfonts}&#10;\usepackage{amssymb}&#10;\usepackage{xcolor}&#10;\usepackage{setspace}&#10;\pagestyle{empty}&#10;\begin{document}&#10;&#10;\begin{align*}&#10;\mu_{\beta}(x_{N-1}) = \sum_{x_N} \psi_{N-1,N}(x_{N-1},x_N) \cdot \textcolor{blue}{1}&#10;\end{align*}&#10;&#10;\end{document}&#10;" title="IguanaTex Bitmap Display">
            <a:extLst>
              <a:ext uri="{FF2B5EF4-FFF2-40B4-BE49-F238E27FC236}">
                <a16:creationId xmlns:a16="http://schemas.microsoft.com/office/drawing/2014/main" id="{EB989CF1-DBC9-C17A-32FD-A0569B3E202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00" y="2913463"/>
            <a:ext cx="4216400" cy="558800"/>
          </a:xfrm>
          <a:prstGeom prst="rect">
            <a:avLst/>
          </a:prstGeom>
        </p:spPr>
      </p:pic>
      <p:pic>
        <p:nvPicPr>
          <p:cNvPr id="20" name="图片 19" descr="\documentclass{article}&#10;\usepackage{amsmath}&#10;\usepackage{amsfonts}&#10;\usepackage{amssymb}&#10;\usepackage{xcolor}&#10;\usepackage{setspace}&#10;\pagestyle{empty}&#10;\begin{document}&#10;&#10;\textcolor{blue}{&#10;\begin{align*}&#10;&amp; \text{Boundary condition:} \\&#10;&amp; \mu_\alpha(x_1) = 1 \\&#10;&amp; \mu_\beta(x_N) = 1&#10;\end{align*}&#10;}&#10;&#10;\end{document}&#10;" title="IguanaTex Bitmap Display">
            <a:extLst>
              <a:ext uri="{FF2B5EF4-FFF2-40B4-BE49-F238E27FC236}">
                <a16:creationId xmlns:a16="http://schemas.microsoft.com/office/drawing/2014/main" id="{99577DC7-A116-951F-C511-55D4A1FC223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120" y="4013600"/>
            <a:ext cx="2011680" cy="914400"/>
          </a:xfrm>
          <a:prstGeom prst="rect">
            <a:avLst/>
          </a:prstGeom>
          <a:ln w="3175">
            <a:solidFill>
              <a:srgbClr val="0432FF"/>
            </a:solidFill>
          </a:ln>
        </p:spPr>
      </p:pic>
    </p:spTree>
    <p:extLst>
      <p:ext uri="{BB962C8B-B14F-4D97-AF65-F5344CB8AC3E}">
        <p14:creationId xmlns:p14="http://schemas.microsoft.com/office/powerpoint/2010/main" val="163106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Inference by Belief Propagation in UGMs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558FCC43-085D-4178-93DC-EE6F2FF2FA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3312"/>
                <a:ext cx="10676467" cy="41630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5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Above example is a special case of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belief propagation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(BP) algorithm.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Called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sum-product algorithm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when the inference task is to compute marginals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ts val="5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contrast,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max-product algorithm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or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max-sum algorithm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used when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argmax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5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Belief propagation algorithm involves passing messages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the chain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 type of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message-passing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Exact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tree networks.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Only local computation; very efficient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Key idea: </a:t>
                </a:r>
                <a:r>
                  <a:rPr lang="en-US" altLang="zh-CN" sz="20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Distributive Law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𝑎𝑐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558FCC43-085D-4178-93DC-EE6F2FF2FA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3312"/>
                <a:ext cx="10676467" cy="4163038"/>
              </a:xfrm>
              <a:blipFill>
                <a:blip r:embed="rId4"/>
                <a:stretch>
                  <a:fillRect l="-514" t="-146" b="-1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\documentclass{book}&#10;\pagestyle{empty}&#10;\begin{document}&#10;\begin{eqnarray*}&#10;  \mu_\alpha(x_n)=\sum_{x_{n-1}} \psi_{n-1,n}(x_{n-1},x_n) \mu_\alpha(x_{n-1}).&#10;\end{eqnarray*}&#10;\end{document}&#10;" title="IguanaTex Bitmap Display">
            <a:extLst>
              <a:ext uri="{FF2B5EF4-FFF2-40B4-BE49-F238E27FC236}">
                <a16:creationId xmlns:a16="http://schemas.microsoft.com/office/drawing/2014/main" id="{56D4107F-6B50-FF7C-DE49-29DFF34FF4D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4819"/>
            <a:ext cx="4571999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3" descr="Figure8.38.jpg">
            <a:extLst>
              <a:ext uri="{FF2B5EF4-FFF2-40B4-BE49-F238E27FC236}">
                <a16:creationId xmlns:a16="http://schemas.microsoft.com/office/drawing/2014/main" id="{762B8DB2-07EA-4AED-B097-97AD87C86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317" y="1312247"/>
            <a:ext cx="4147626" cy="72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4C3831-6082-4FC8-AD5E-488656EB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78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Factor Graphs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9" descr="Figure8.32b.jpg">
            <a:extLst>
              <a:ext uri="{FF2B5EF4-FFF2-40B4-BE49-F238E27FC236}">
                <a16:creationId xmlns:a16="http://schemas.microsoft.com/office/drawing/2014/main" id="{8597DA5E-8FB9-45AA-9592-3595C4EDB2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400" y="3945100"/>
            <a:ext cx="4848208" cy="610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Figure8.40.jpg">
            <a:extLst>
              <a:ext uri="{FF2B5EF4-FFF2-40B4-BE49-F238E27FC236}">
                <a16:creationId xmlns:a16="http://schemas.microsoft.com/office/drawing/2014/main" id="{215AEAE0-0C03-43E1-AD5A-A0E2956660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681" y="1503749"/>
            <a:ext cx="3166766" cy="169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 descr="\documentclass{book}&#10;\pagestyle{empty}&#10;\begin{document}&#10;\[&#10;p(\textbf{x}) = \frac{1}{Z} f_a(x_1, x_2) f_b(x_1, x_2) f_c(x_2, x_3) f_d(x_3)&#10;\]&#10;\end{document}&#10;" title="IguanaTex Bitmap Display">
            <a:extLst>
              <a:ext uri="{FF2B5EF4-FFF2-40B4-BE49-F238E27FC236}">
                <a16:creationId xmlns:a16="http://schemas.microsoft.com/office/drawing/2014/main" id="{476E8A3D-233B-4D07-BCF9-7EEC8CF986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00" y="2231705"/>
            <a:ext cx="4921905" cy="5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62EC2DB3-0BA9-4C94-A000-6C04A33B9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9"/>
            <a:ext cx="4433962" cy="299814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A very general representation for graphical models. </a:t>
            </a: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The example of chain: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F1AC7B6-2FF9-4A9F-A79D-CCD5349F876C}"/>
              </a:ext>
            </a:extLst>
          </p:cNvPr>
          <p:cNvGrpSpPr/>
          <p:nvPr/>
        </p:nvGrpSpPr>
        <p:grpSpPr>
          <a:xfrm>
            <a:off x="3670521" y="5037923"/>
            <a:ext cx="4609966" cy="770835"/>
            <a:chOff x="1156399" y="5414044"/>
            <a:chExt cx="4609966" cy="770835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59529C27-32D7-4A85-80D3-A5DDC7BEA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56399" y="5414044"/>
              <a:ext cx="4609966" cy="770835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10650EF4-0EF8-46BA-8126-F6BF02420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36825" y="5913390"/>
              <a:ext cx="742950" cy="271489"/>
            </a:xfrm>
            <a:prstGeom prst="rect">
              <a:avLst/>
            </a:prstGeom>
          </p:spPr>
        </p:pic>
      </p:grpSp>
      <p:pic>
        <p:nvPicPr>
          <p:cNvPr id="5" name="图片 4" descr="\documentclass{article}&#10;\usepackage{amsmath}&#10;\usepackage{amsfonts}&#10;\usepackage{xcolor}&#10;\pagestyle{empty}&#10;\begin{document}&#10;&#10;\begin{align*}&#10;f(x_n, x_{n+1})&#10;\end{align*}&#10;&#10;\end{document}" title="IguanaTex Bitmap Display">
            <a:extLst>
              <a:ext uri="{FF2B5EF4-FFF2-40B4-BE49-F238E27FC236}">
                <a16:creationId xmlns:a16="http://schemas.microsoft.com/office/drawing/2014/main" id="{680E0923-91EC-012A-DD8B-B60E424EE2B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418" y="5673013"/>
            <a:ext cx="1120140" cy="228601"/>
          </a:xfrm>
          <a:prstGeom prst="rect">
            <a:avLst/>
          </a:prstGeom>
        </p:spPr>
      </p:pic>
      <p:pic>
        <p:nvPicPr>
          <p:cNvPr id="40" name="图片 39" descr="\documentclass{article}&#10;\usepackage{amsmath}&#10;\usepackage{amsfonts}&#10;\usepackage{xcolor}&#10;\pagestyle{empty}&#10;\begin{document}&#10;&#10;\begin{align*}&#10;\Leftrightarrow&#10;\end{align*}&#10;&#10;\end{document}" title="IguanaTex Bitmap Display">
            <a:extLst>
              <a:ext uri="{FF2B5EF4-FFF2-40B4-BE49-F238E27FC236}">
                <a16:creationId xmlns:a16="http://schemas.microsoft.com/office/drawing/2014/main" id="{805F3B3B-3499-4F3A-8E98-09C29B6A6E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6647" y="4724116"/>
            <a:ext cx="237714" cy="141714"/>
          </a:xfrm>
          <a:prstGeom prst="rect">
            <a:avLst/>
          </a:prstGeom>
        </p:spPr>
      </p:pic>
      <p:pic>
        <p:nvPicPr>
          <p:cNvPr id="7" name="图片 6" descr="\documentclass{article}&#10;\usepackage{amsmath}&#10;\usepackage{amsfonts}&#10;\usepackage{xcolor}&#10;\pagestyle{empty}&#10;\begin{document}&#10;&#10;\begin{align*}&#10;\leftarrow \text{factors }&#10;\end{align*}&#10;&#10;\end{document}" title="IguanaTex Bitmap Display">
            <a:extLst>
              <a:ext uri="{FF2B5EF4-FFF2-40B4-BE49-F238E27FC236}">
                <a16:creationId xmlns:a16="http://schemas.microsoft.com/office/drawing/2014/main" id="{3D142316-CFA7-A4CA-7703-5D676F4FCEA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65" y="2722254"/>
            <a:ext cx="1041400" cy="177800"/>
          </a:xfrm>
          <a:prstGeom prst="rect">
            <a:avLst/>
          </a:prstGeom>
        </p:spPr>
      </p:pic>
      <p:pic>
        <p:nvPicPr>
          <p:cNvPr id="11" name="图片 10" descr="\documentclass{article}&#10;\usepackage{amsmath}&#10;\usepackage{amsfonts}&#10;\usepackage{xcolor}&#10;\pagestyle{empty}&#10;\begin{document}&#10;&#10;\begin{align*}&#10;\leftarrow \text{variables}&#10;\end{align*}&#10;&#10;\end{document}" title="IguanaTex Bitmap Display">
            <a:extLst>
              <a:ext uri="{FF2B5EF4-FFF2-40B4-BE49-F238E27FC236}">
                <a16:creationId xmlns:a16="http://schemas.microsoft.com/office/drawing/2014/main" id="{FA2A765F-4E2E-46D3-34B0-77E700FACD3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48" y="1673407"/>
            <a:ext cx="1270001" cy="1778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FC59D44-C8C5-469D-9BB7-5A779F47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07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What is a Graph?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F77B3428-7061-4A57-A512-6A12CAAECF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151469"/>
                <a:ext cx="7438058" cy="520488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undirected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graph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defined by two sets: 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set of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vertices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(or nodes)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set of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edges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(or links, arcs)</a:t>
                </a:r>
                <a:endPara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1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Some notations: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Edge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an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unordered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pair of vertices, indicating that vertex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connected (adjacent) to vertex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Degree of vertex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number of vertices adjacent to it.</a:t>
                </a:r>
              </a:p>
              <a:p>
                <a:pPr>
                  <a:lnSpc>
                    <a:spcPct val="100000"/>
                  </a:lnSpc>
                  <a:spcBef>
                    <a:spcPts val="1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Representation: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Adjacency matrix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linked to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otherwise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Adjacency list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adj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list of vertices linked to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1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Simple graph: no self-loops or multiple edges between vertices.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F77B3428-7061-4A57-A512-6A12CAAECF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151469"/>
                <a:ext cx="7438058" cy="5204882"/>
              </a:xfrm>
              <a:blipFill>
                <a:blip r:embed="rId6"/>
                <a:stretch>
                  <a:fillRect l="-681" t="-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0D9FDAE6-D95B-4E6C-9360-3681C929D047}"/>
              </a:ext>
            </a:extLst>
          </p:cNvPr>
          <p:cNvGrpSpPr/>
          <p:nvPr/>
        </p:nvGrpSpPr>
        <p:grpSpPr>
          <a:xfrm>
            <a:off x="8788808" y="1151468"/>
            <a:ext cx="2339798" cy="968600"/>
            <a:chOff x="7176859" y="1457568"/>
            <a:chExt cx="2339798" cy="96860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C57A9A8-9AC0-4B2C-BBDA-1AD8A3B46831}"/>
                </a:ext>
              </a:extLst>
            </p:cNvPr>
            <p:cNvSpPr/>
            <p:nvPr/>
          </p:nvSpPr>
          <p:spPr>
            <a:xfrm>
              <a:off x="7176859" y="2082066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F1E05C5-ED42-4AA7-AA46-966E46DEEAF5}"/>
                </a:ext>
              </a:extLst>
            </p:cNvPr>
            <p:cNvSpPr/>
            <p:nvPr/>
          </p:nvSpPr>
          <p:spPr>
            <a:xfrm>
              <a:off x="7675783" y="1457568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8A8F16A-3D09-4B84-A95B-1E6360A44C3C}"/>
                </a:ext>
              </a:extLst>
            </p:cNvPr>
            <p:cNvSpPr/>
            <p:nvPr/>
          </p:nvSpPr>
          <p:spPr>
            <a:xfrm>
              <a:off x="9172555" y="2077390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C3D81BD-992A-4804-AC9D-8DA10D574491}"/>
                </a:ext>
              </a:extLst>
            </p:cNvPr>
            <p:cNvCxnSpPr>
              <a:cxnSpLocks/>
              <a:stCxn id="10" idx="5"/>
              <a:endCxn id="26" idx="1"/>
            </p:cNvCxnSpPr>
            <p:nvPr/>
          </p:nvCxnSpPr>
          <p:spPr>
            <a:xfrm>
              <a:off x="7969492" y="1751277"/>
              <a:ext cx="255608" cy="3811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842748D-8833-4C0E-8B6B-DA8196F3D711}"/>
                </a:ext>
              </a:extLst>
            </p:cNvPr>
            <p:cNvCxnSpPr>
              <a:cxnSpLocks/>
              <a:stCxn id="9" idx="6"/>
              <a:endCxn id="26" idx="2"/>
            </p:cNvCxnSpPr>
            <p:nvPr/>
          </p:nvCxnSpPr>
          <p:spPr>
            <a:xfrm flipV="1">
              <a:off x="7520961" y="2254115"/>
              <a:ext cx="653746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31C2221-CEEC-4AC4-A0EF-4ED405769A64}"/>
                </a:ext>
              </a:extLst>
            </p:cNvPr>
            <p:cNvCxnSpPr>
              <a:cxnSpLocks/>
              <a:stCxn id="26" idx="6"/>
              <a:endCxn id="12" idx="2"/>
            </p:cNvCxnSpPr>
            <p:nvPr/>
          </p:nvCxnSpPr>
          <p:spPr>
            <a:xfrm flipV="1">
              <a:off x="8518809" y="2249441"/>
              <a:ext cx="653746" cy="46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图片 61" descr="\documentclass{article}&#10;\usepackage{amsmath}&#10;\usepackage{amsfonts}&#10;\usepackage{xcolor}&#10;\pagestyle{empty}&#10;\begin{document}&#10;&#10;\begin{align*}&#10;4&#10;\end{align*}&#10;&#10;\end{document}" title="IguanaTex Bitmap Display">
              <a:extLst>
                <a:ext uri="{FF2B5EF4-FFF2-40B4-BE49-F238E27FC236}">
                  <a16:creationId xmlns:a16="http://schemas.microsoft.com/office/drawing/2014/main" id="{280CDFF9-0964-44DB-918C-DEFD0EEA657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3177" y="2173327"/>
              <a:ext cx="102857" cy="153599"/>
            </a:xfrm>
            <a:prstGeom prst="rect">
              <a:avLst/>
            </a:prstGeom>
          </p:spPr>
        </p:pic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D5401FED-604A-4F2D-AE41-ABF6F96C2993}"/>
                </a:ext>
              </a:extLst>
            </p:cNvPr>
            <p:cNvSpPr/>
            <p:nvPr/>
          </p:nvSpPr>
          <p:spPr>
            <a:xfrm>
              <a:off x="8174707" y="2082064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6D1CB46B-AB07-42DD-9E82-6E1F76D75E04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7470568" y="1751277"/>
              <a:ext cx="255608" cy="3811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图片 53" descr="\documentclass{article}&#10;\usepackage{amsmath}&#10;\usepackage{amsfonts}&#10;\usepackage{xcolor}&#10;\pagestyle{empty}&#10;\begin{document}&#10;&#10;\begin{align*}&#10;1&#10;\end{align*}&#10;&#10;\end{document}" title="IguanaTex Bitmap Display">
              <a:extLst>
                <a:ext uri="{FF2B5EF4-FFF2-40B4-BE49-F238E27FC236}">
                  <a16:creationId xmlns:a16="http://schemas.microsoft.com/office/drawing/2014/main" id="{4B84271E-F51D-4795-BA5B-36B5A015986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8053" y="2173327"/>
              <a:ext cx="76800" cy="150857"/>
            </a:xfrm>
            <a:prstGeom prst="rect">
              <a:avLst/>
            </a:prstGeom>
          </p:spPr>
        </p:pic>
        <p:pic>
          <p:nvPicPr>
            <p:cNvPr id="57" name="图片 56" descr="\documentclass{article}&#10;\usepackage{amsmath}&#10;\usepackage{amsfonts}&#10;\usepackage{xcolor}&#10;\pagestyle{empty}&#10;\begin{document}&#10;&#10;\begin{align*}&#10;2&#10;\end{align*}&#10;&#10;\end{document}" title="IguanaTex Bitmap Display">
              <a:extLst>
                <a:ext uri="{FF2B5EF4-FFF2-40B4-BE49-F238E27FC236}">
                  <a16:creationId xmlns:a16="http://schemas.microsoft.com/office/drawing/2014/main" id="{CFC86981-A8D4-42D6-8F48-210A8B4C2CD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434" y="1549597"/>
              <a:ext cx="91886" cy="150857"/>
            </a:xfrm>
            <a:prstGeom prst="rect">
              <a:avLst/>
            </a:prstGeom>
          </p:spPr>
        </p:pic>
        <p:pic>
          <p:nvPicPr>
            <p:cNvPr id="60" name="图片 59" descr="\documentclass{article}&#10;\usepackage{amsmath}&#10;\usepackage{amsfonts}&#10;\usepackage{xcolor}&#10;\pagestyle{empty}&#10;\begin{document}&#10;&#10;\begin{align*}&#10;3&#10;\end{align*}&#10;&#10;\end{document}" title="IguanaTex Bitmap Display">
              <a:extLst>
                <a:ext uri="{FF2B5EF4-FFF2-40B4-BE49-F238E27FC236}">
                  <a16:creationId xmlns:a16="http://schemas.microsoft.com/office/drawing/2014/main" id="{37685A7B-2911-4C46-BDF2-500D286246A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702" y="2173327"/>
              <a:ext cx="96000" cy="15634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内容占位符 2">
                <a:extLst>
                  <a:ext uri="{FF2B5EF4-FFF2-40B4-BE49-F238E27FC236}">
                    <a16:creationId xmlns:a16="http://schemas.microsoft.com/office/drawing/2014/main" id="{449AB2D0-8E1B-4435-91FC-4B6F0590A9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55717" y="2328342"/>
                <a:ext cx="3427809" cy="35417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1,2,3,4</m:t>
                        </m:r>
                      </m:e>
                    </m:d>
                  </m:oMath>
                </a14:m>
                <a:endParaRPr lang="en-US" altLang="zh-CN" sz="1800" dirty="0"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={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1,2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2,3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3,1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,(3,4)}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1,2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2,1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…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1,4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∉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…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…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adj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={2,3}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4" name="内容占位符 2">
                <a:extLst>
                  <a:ext uri="{FF2B5EF4-FFF2-40B4-BE49-F238E27FC236}">
                    <a16:creationId xmlns:a16="http://schemas.microsoft.com/office/drawing/2014/main" id="{449AB2D0-8E1B-4435-91FC-4B6F0590A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717" y="2328342"/>
                <a:ext cx="3427809" cy="3541779"/>
              </a:xfrm>
              <a:prstGeom prst="rect">
                <a:avLst/>
              </a:prstGeom>
              <a:blipFill>
                <a:blip r:embed="rId11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963321-14E0-485C-BFF2-5CA33F618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91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Factor Graphs from Directed Graphs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3" descr="Figure8.42a.jpg">
            <a:extLst>
              <a:ext uri="{FF2B5EF4-FFF2-40B4-BE49-F238E27FC236}">
                <a16:creationId xmlns:a16="http://schemas.microsoft.com/office/drawing/2014/main" id="{7F6D0C3F-F3BB-4F5D-B9B3-B0335812B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7" y="1978025"/>
            <a:ext cx="21336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 descr="Figure8.42b.jpg">
            <a:extLst>
              <a:ext uri="{FF2B5EF4-FFF2-40B4-BE49-F238E27FC236}">
                <a16:creationId xmlns:a16="http://schemas.microsoft.com/office/drawing/2014/main" id="{E0038616-51FF-4D7B-AEC1-FBAD51884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3" y="1978025"/>
            <a:ext cx="21336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 descr="Figure8.42c.jpg">
            <a:extLst>
              <a:ext uri="{FF2B5EF4-FFF2-40B4-BE49-F238E27FC236}">
                <a16:creationId xmlns:a16="http://schemas.microsoft.com/office/drawing/2014/main" id="{AF44BDD5-FBCB-4604-8317-6C32FBD56F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9" y="1978025"/>
            <a:ext cx="29337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3" descr="TP_tmp.png">
            <a:extLst>
              <a:ext uri="{FF2B5EF4-FFF2-40B4-BE49-F238E27FC236}">
                <a16:creationId xmlns:a16="http://schemas.microsoft.com/office/drawing/2014/main" id="{8E372773-FE9A-467A-9C97-37509A3076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4143375"/>
            <a:ext cx="2187575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5" descr="TP_tmp.png">
            <a:extLst>
              <a:ext uri="{FF2B5EF4-FFF2-40B4-BE49-F238E27FC236}">
                <a16:creationId xmlns:a16="http://schemas.microsoft.com/office/drawing/2014/main" id="{67BAE54F-76E4-4E6E-8333-DBF40533BFD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6" y="4143375"/>
            <a:ext cx="2570163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8" descr="TP_tmp.png">
            <a:extLst>
              <a:ext uri="{FF2B5EF4-FFF2-40B4-BE49-F238E27FC236}">
                <a16:creationId xmlns:a16="http://schemas.microsoft.com/office/drawing/2014/main" id="{78D04BAA-1BDE-4B0D-BDB2-DAA6E0D013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2" y="4143375"/>
            <a:ext cx="3262313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46AC34-D534-457E-B39E-6747AC75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67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Factor Graphs from Undirected Graphs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3 1" descr="Figure8.41a.jpg">
            <a:extLst>
              <a:ext uri="{FF2B5EF4-FFF2-40B4-BE49-F238E27FC236}">
                <a16:creationId xmlns:a16="http://schemas.microsoft.com/office/drawing/2014/main" id="{EDD4864F-E881-48EB-9BC3-2EE252801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78103"/>
            <a:ext cx="1935006" cy="175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 descr="\documentclass{book}&#10;\pagestyle{empty}&#10;&#10;\begin{document}&#10;\[&#10;\psi(x_1, x_2, x_3)&#10;\]&#10;\end{document}&#10;" title="IguanaTex Bitmap Display">
            <a:extLst>
              <a:ext uri="{FF2B5EF4-FFF2-40B4-BE49-F238E27FC236}">
                <a16:creationId xmlns:a16="http://schemas.microsoft.com/office/drawing/2014/main" id="{517BC310-07AA-EEEE-6401-BB457410C6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225" y="2062884"/>
            <a:ext cx="1347217" cy="254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4" descr="Figure8.41b.jpg">
            <a:extLst>
              <a:ext uri="{FF2B5EF4-FFF2-40B4-BE49-F238E27FC236}">
                <a16:creationId xmlns:a16="http://schemas.microsoft.com/office/drawing/2014/main" id="{327E8ECB-CB1E-4AD9-BDC9-3D227988A0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08" y="1309454"/>
            <a:ext cx="1935006" cy="175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 descr="\documentclass{book}&#10;\usepackage{amsmath}&#10;\usepackage{xcolor}&#10;\pagestyle{empty}&#10;\begin{document}&#10;\begin{align*}&#10;&amp; \text{{\color{blue} three-body} interactions:} \\&#10;&amp; f(x_1, x_2, x_3) \\&#10;&amp; = \; \psi(x_1, x_2, x_3)&#10;\end{align*}&#10;\end{document}&#10;" title="IguanaTex Bitmap Display">
            <a:extLst>
              <a:ext uri="{FF2B5EF4-FFF2-40B4-BE49-F238E27FC236}">
                <a16:creationId xmlns:a16="http://schemas.microsoft.com/office/drawing/2014/main" id="{CDCE7DBE-FD67-CA59-63BD-80584BD52C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143" y="1796117"/>
            <a:ext cx="26162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44E0F92-627B-4E70-A774-E26BAA4B60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7408" y="4145845"/>
            <a:ext cx="2053206" cy="1828555"/>
          </a:xfrm>
          <a:prstGeom prst="rect">
            <a:avLst/>
          </a:prstGeom>
        </p:spPr>
      </p:pic>
      <p:sp>
        <p:nvSpPr>
          <p:cNvPr id="31" name="箭头: 右 30">
            <a:extLst>
              <a:ext uri="{FF2B5EF4-FFF2-40B4-BE49-F238E27FC236}">
                <a16:creationId xmlns:a16="http://schemas.microsoft.com/office/drawing/2014/main" id="{36E30C9F-EE97-4759-81D1-5DC67A9427EF}"/>
              </a:ext>
            </a:extLst>
          </p:cNvPr>
          <p:cNvSpPr/>
          <p:nvPr/>
        </p:nvSpPr>
        <p:spPr>
          <a:xfrm rot="1883198">
            <a:off x="3623126" y="4126040"/>
            <a:ext cx="1177321" cy="32840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A8EB408F-140B-4B64-A1A1-E83C6FB61203}"/>
              </a:ext>
            </a:extLst>
          </p:cNvPr>
          <p:cNvSpPr/>
          <p:nvPr/>
        </p:nvSpPr>
        <p:spPr>
          <a:xfrm rot="19933303">
            <a:off x="3632433" y="2628279"/>
            <a:ext cx="1177321" cy="32840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\documentclass{book}&#10;\pagestyle{empty}&#10;\begin{document}&#10;\[&#10;\psi(x_1, x_2) \psi(x_2, x_3) \psi(x_1, x_3)&#10;\]&#10;\end{document}&#10;" title="IguanaTex Bitmap Display">
            <a:extLst>
              <a:ext uri="{FF2B5EF4-FFF2-40B4-BE49-F238E27FC236}">
                <a16:creationId xmlns:a16="http://schemas.microsoft.com/office/drawing/2014/main" id="{739D67B5-A1B5-6D06-0789-311815E5426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046" y="4963574"/>
            <a:ext cx="2974044" cy="254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\documentclass{article}&#10;\usepackage{amsmath}&#10;\usepackage{amsfonts}&#10;\usepackage{xcolor}&#10;\pagestyle{empty}&#10;\begin{document}&#10;&#10;\begin{align*}&#10;&amp; \text{{\color{blue}two-body} interactions:} \\&#10;&amp; f_a(x_1, x_2) = \psi(x_1, x_2) \\&#10;&amp; f_a(x_2, x_3) = \psi(x_2, x_3) \\&#10;&amp; f_a(x_1, x_3) = \psi(x_1, x_3) &#10;\end{align*}&#10;&#10;\end{document}" title="IguanaTex Bitmap Display">
            <a:extLst>
              <a:ext uri="{FF2B5EF4-FFF2-40B4-BE49-F238E27FC236}">
                <a16:creationId xmlns:a16="http://schemas.microsoft.com/office/drawing/2014/main" id="{F8E29F24-1A51-7A53-66C7-DAFA7D17764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145" y="4529480"/>
            <a:ext cx="2463800" cy="137159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ACA8FE-B34E-4256-B29D-D0689491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0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FDB417EA-DE2B-4BBD-8377-1D7F89E89022}"/>
              </a:ext>
            </a:extLst>
          </p:cNvPr>
          <p:cNvGrpSpPr/>
          <p:nvPr/>
        </p:nvGrpSpPr>
        <p:grpSpPr>
          <a:xfrm>
            <a:off x="4612788" y="1108247"/>
            <a:ext cx="3287090" cy="1899531"/>
            <a:chOff x="4552749" y="1176062"/>
            <a:chExt cx="4166026" cy="240744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4D430CA-F686-45B0-9991-67B9740CA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52749" y="1176062"/>
              <a:ext cx="4166026" cy="2407447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EF05A1FB-F4C2-4E2D-A3C0-3B8D0E2BE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92147" y="2647671"/>
              <a:ext cx="785128" cy="228644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Sum-Product Algorithm for Factor Graphs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6739E8ED-9F8F-42C2-AB36-4ED745877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944" y="3029249"/>
                <a:ext cx="10515599" cy="359203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Task: compute the marginal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It does so by iteratively computing the </a:t>
                </a:r>
                <a:r>
                  <a:rPr lang="en-US" altLang="zh-CN" sz="20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messages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Upon convergence, </a:t>
                </a:r>
              </a:p>
            </p:txBody>
          </p:sp>
        </mc:Choice>
        <mc:Fallback xmlns="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6739E8ED-9F8F-42C2-AB36-4ED745877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944" y="3029249"/>
                <a:ext cx="10515599" cy="3592030"/>
              </a:xfrm>
              <a:blipFill>
                <a:blip r:embed="rId10"/>
                <a:stretch>
                  <a:fillRect l="-638" t="-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\documentclass{article}&#10;\usepackage{amsmath}&#10;\usepackage{amsfonts}&#10;\usepackage{xcolor}&#10;\pagestyle{empty}&#10;\begin{document}&#10;&#10;\begin{align*}&#10;\leftarrow \text{factor } \psi_{a}(\underbrace{x_{1}, x_{5}, x_{6}}_{\textstyle \boldsymbol{x}_{\partial a} \text{ or } \boldsymbol{x}_{\mathcal{N}(a)}})&#10;\end{align*}&#10;&#10;\end{document}" title="IguanaTex Bitmap Display">
            <a:extLst>
              <a:ext uri="{FF2B5EF4-FFF2-40B4-BE49-F238E27FC236}">
                <a16:creationId xmlns:a16="http://schemas.microsoft.com/office/drawing/2014/main" id="{6347B0B7-7A8A-5158-D1DB-FE81721B57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92" y="2250609"/>
            <a:ext cx="2946401" cy="660400"/>
          </a:xfrm>
          <a:prstGeom prst="rect">
            <a:avLst/>
          </a:prstGeom>
        </p:spPr>
      </p:pic>
      <p:pic>
        <p:nvPicPr>
          <p:cNvPr id="5" name="图片 4" descr="\documentclass{article}&#10;\usepackage{amsmath}&#10;\usepackage{amsfonts}&#10;\usepackage{xcolor}&#10;\pagestyle{empty}&#10;\begin{document}&#10;&#10;\begin{align*}&#10;p(\boldsymbol{x}) = \frac{1}{Z} \prod_{a=1}^{M} \psi_a (\boldsymbol{x}_{\partial a})&#10;\end{align*}&#10;&#10;\end{document}" title="IguanaTex Bitmap Display">
            <a:extLst>
              <a:ext uri="{FF2B5EF4-FFF2-40B4-BE49-F238E27FC236}">
                <a16:creationId xmlns:a16="http://schemas.microsoft.com/office/drawing/2014/main" id="{CDACC53D-DA95-0A66-60D5-6CFA3D0AB16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319" y="1679461"/>
            <a:ext cx="2413000" cy="736600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usepackage{xcolor}&#10;\pagestyle{empty}&#10;\begin{document}&#10;&#10;\begin{align*}&#10;\leftarrow \text{variable } x_i&#10;\end{align*}&#10;&#10;\end{document}" title="IguanaTex Bitmap Display">
            <a:extLst>
              <a:ext uri="{FF2B5EF4-FFF2-40B4-BE49-F238E27FC236}">
                <a16:creationId xmlns:a16="http://schemas.microsoft.com/office/drawing/2014/main" id="{A61ADD1A-9B9B-02EB-B3D3-F6770875F2D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92" y="1634113"/>
            <a:ext cx="1473201" cy="228600"/>
          </a:xfrm>
          <a:prstGeom prst="rect">
            <a:avLst/>
          </a:prstGeom>
        </p:spPr>
      </p:pic>
      <p:pic>
        <p:nvPicPr>
          <p:cNvPr id="15" name="图片 14" descr="\documentclass{article}&#10;\usepackage{amsmath}&#10;\usepackage{amsfonts}&#10;\usepackage{xcolor}&#10;\pagestyle{empty}&#10;\begin{document}&#10;&#10;\begin{align*}&#10;\text{variable} \to \text{factor:} \quad \mu_{j \rightarrow a}\left(x_{j}\right)=\prod_{b \in \partial j \backslash a} \tilde{\mu}_{b \rightarrow j}\left(x_{j}\right)&#10;\end{align*}&#10;&#10;\end{document}" title="IguanaTex Bitmap Display">
            <a:extLst>
              <a:ext uri="{FF2B5EF4-FFF2-40B4-BE49-F238E27FC236}">
                <a16:creationId xmlns:a16="http://schemas.microsoft.com/office/drawing/2014/main" id="{AE5013E1-5907-7A65-99F1-D71D8B614E2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62" y="4900413"/>
            <a:ext cx="5333999" cy="609600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usepackage{xcolor}&#10;\pagestyle{empty}&#10;\begin{document}&#10;&#10;\begin{align*}&#10;\text{factor} \to \text{variable:} \quad \tilde{\mu}_{a \rightarrow i}\left(x_{i}\right)=\sum_{\{ x_j | j \in \partial a \backslash i \}} \psi_{a}\left(x_i, \boldsymbol{x}_{\partial a \backslash i}\right) \prod_{j \in \partial a \backslash i} \mu_{j \rightarrow a}\left(x_{j}\right)&#10;\end{align*}&#10;&#10;\end{document}" title="IguanaTex Bitmap Display">
            <a:extLst>
              <a:ext uri="{FF2B5EF4-FFF2-40B4-BE49-F238E27FC236}">
                <a16:creationId xmlns:a16="http://schemas.microsoft.com/office/drawing/2014/main" id="{38F45989-B36D-0B41-7408-4F81E839CF8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61" y="4125690"/>
            <a:ext cx="7975599" cy="609600"/>
          </a:xfrm>
          <a:prstGeom prst="rect">
            <a:avLst/>
          </a:prstGeom>
        </p:spPr>
      </p:pic>
      <p:pic>
        <p:nvPicPr>
          <p:cNvPr id="17" name="图片 16" descr="\documentclass{article}&#10;\usepackage{amsmath}&#10;\usepackage{amsfonts}&#10;\usepackage{xcolor}&#10;\pagestyle{empty}&#10;\begin{document}&#10;&#10;\begin{align*}&#10;p\left(x_{j}\right) = \frac{1}{Z_j} \prod_{b \in \partial j} \tilde{\mu}_{b \rightarrow j}\left(x_{j}\right)&#10;\end{align*}&#10;&#10;\end{document}" title="IguanaTex Bitmap Display">
            <a:extLst>
              <a:ext uri="{FF2B5EF4-FFF2-40B4-BE49-F238E27FC236}">
                <a16:creationId xmlns:a16="http://schemas.microsoft.com/office/drawing/2014/main" id="{327BF1DD-1972-3D0C-3A42-0179F9B2E08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366" y="5667518"/>
            <a:ext cx="2844800" cy="6858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85E0E38-7B74-4113-AD65-5AE064F07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51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The Messages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 descr="\documentclass{article}&#10;\usepackage{amsmath}&#10;\usepackage{amsfonts}&#10;\usepackage{xcolor}&#10;\pagestyle{empty}&#10;\begin{document}&#10;&#10;\begin{align*}&#10;\bullet \text{ variable} \to \text{factor:} \quad {\color{red} \mu_{j \rightarrow a}\left(x_{j}\right)} = \prod_{b \in \partial j \backslash a} \tilde{\mu}_{b \rightarrow j}\left(x_{j}\right)&#10;\end{align*}&#10;&#10;\end{document}" title="IguanaTex Bitmap Display">
            <a:extLst>
              <a:ext uri="{FF2B5EF4-FFF2-40B4-BE49-F238E27FC236}">
                <a16:creationId xmlns:a16="http://schemas.microsoft.com/office/drawing/2014/main" id="{9866A928-8835-0334-05C4-47D9C7A0D83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78" y="3940429"/>
            <a:ext cx="5537198" cy="609600"/>
          </a:xfrm>
          <a:prstGeom prst="rect">
            <a:avLst/>
          </a:prstGeom>
        </p:spPr>
      </p:pic>
      <p:pic>
        <p:nvPicPr>
          <p:cNvPr id="6" name="图片 5" descr="\documentclass{article}&#10;\usepackage{amsmath}&#10;\usepackage{amsfonts}&#10;\usepackage{xcolor}&#10;\pagestyle{empty}&#10;\begin{document}&#10;&#10;\begin{align*}&#10;\bullet \text{ factor} \to \text{variable:} \quad { \color{blue} \tilde{\mu}_{a \rightarrow i}\left(x_{i}\right) } =\sum_{\{ x_j | j \in \partial a \backslash i \}} \psi_{a}\left(x_i, \boldsymbol{x}_{\partial a \backslash i}\right) \prod_{j \in \partial a \backslash i} \mu_{j \rightarrow a}\left(x_{j}\right)&#10;\end{align*}&#10;&#10;\end{document}" title="IguanaTex Bitmap Display">
            <a:extLst>
              <a:ext uri="{FF2B5EF4-FFF2-40B4-BE49-F238E27FC236}">
                <a16:creationId xmlns:a16="http://schemas.microsoft.com/office/drawing/2014/main" id="{929594B2-27AA-1AE1-719B-1923A591DB0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78" y="1151467"/>
            <a:ext cx="8178795" cy="609600"/>
          </a:xfrm>
          <a:prstGeom prst="rect">
            <a:avLst/>
          </a:prstGeom>
        </p:spPr>
      </p:pic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DDD139AE-84CE-D534-1E39-BAF9E7D6725E}"/>
              </a:ext>
            </a:extLst>
          </p:cNvPr>
          <p:cNvGrpSpPr/>
          <p:nvPr/>
        </p:nvGrpSpPr>
        <p:grpSpPr>
          <a:xfrm>
            <a:off x="1231444" y="1728374"/>
            <a:ext cx="2625271" cy="1753929"/>
            <a:chOff x="1231444" y="1728374"/>
            <a:chExt cx="2625271" cy="1753929"/>
          </a:xfrm>
        </p:grpSpPr>
        <p:sp>
          <p:nvSpPr>
            <p:cNvPr id="151" name="Rectangle 15 1 2">
              <a:extLst>
                <a:ext uri="{FF2B5EF4-FFF2-40B4-BE49-F238E27FC236}">
                  <a16:creationId xmlns:a16="http://schemas.microsoft.com/office/drawing/2014/main" id="{21C52881-A5BD-40DD-8DA2-25F83F49726F}"/>
                </a:ext>
              </a:extLst>
            </p:cNvPr>
            <p:cNvSpPr/>
            <p:nvPr/>
          </p:nvSpPr>
          <p:spPr>
            <a:xfrm>
              <a:off x="2211256" y="2446091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34623593-94B8-4FAA-B11B-AC8DD003B9A3}"/>
                </a:ext>
              </a:extLst>
            </p:cNvPr>
            <p:cNvSpPr/>
            <p:nvPr/>
          </p:nvSpPr>
          <p:spPr>
            <a:xfrm>
              <a:off x="1231444" y="2446091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F574EEF4-8741-4A0A-B898-1FAD8A598E6F}"/>
                </a:ext>
              </a:extLst>
            </p:cNvPr>
            <p:cNvSpPr/>
            <p:nvPr/>
          </p:nvSpPr>
          <p:spPr>
            <a:xfrm>
              <a:off x="1403495" y="1753982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D838D6DE-D552-4614-8DDF-2B64AE26A8F8}"/>
                </a:ext>
              </a:extLst>
            </p:cNvPr>
            <p:cNvSpPr/>
            <p:nvPr/>
          </p:nvSpPr>
          <p:spPr>
            <a:xfrm>
              <a:off x="1403495" y="3138201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C82A24CB-EAEE-4B1E-8A30-869036E5F356}"/>
                </a:ext>
              </a:extLst>
            </p:cNvPr>
            <p:cNvSpPr/>
            <p:nvPr/>
          </p:nvSpPr>
          <p:spPr>
            <a:xfrm>
              <a:off x="3191068" y="2446090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BA926322-1BFF-4809-B395-D771D66A9E38}"/>
                </a:ext>
              </a:extLst>
            </p:cNvPr>
            <p:cNvCxnSpPr>
              <a:cxnSpLocks/>
              <a:stCxn id="153" idx="5"/>
            </p:cNvCxnSpPr>
            <p:nvPr/>
          </p:nvCxnSpPr>
          <p:spPr>
            <a:xfrm>
              <a:off x="1697204" y="2047692"/>
              <a:ext cx="514051" cy="3983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59453A47-B96D-412B-8593-271F1D098007}"/>
                </a:ext>
              </a:extLst>
            </p:cNvPr>
            <p:cNvCxnSpPr>
              <a:cxnSpLocks/>
              <a:stCxn id="152" idx="6"/>
              <a:endCxn id="151" idx="1"/>
            </p:cNvCxnSpPr>
            <p:nvPr/>
          </p:nvCxnSpPr>
          <p:spPr>
            <a:xfrm flipV="1">
              <a:off x="1575546" y="2618142"/>
              <a:ext cx="635710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7E27144C-63D0-42DB-92DB-F256D8C627C8}"/>
                </a:ext>
              </a:extLst>
            </p:cNvPr>
            <p:cNvCxnSpPr>
              <a:cxnSpLocks/>
              <a:stCxn id="154" idx="7"/>
            </p:cNvCxnSpPr>
            <p:nvPr/>
          </p:nvCxnSpPr>
          <p:spPr>
            <a:xfrm flipV="1">
              <a:off x="1697204" y="2790192"/>
              <a:ext cx="514051" cy="3984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34DE109A-6D8F-4103-ABF8-7433144544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5358" y="2618141"/>
              <a:ext cx="635710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箭头连接符 159">
              <a:extLst>
                <a:ext uri="{FF2B5EF4-FFF2-40B4-BE49-F238E27FC236}">
                  <a16:creationId xmlns:a16="http://schemas.microsoft.com/office/drawing/2014/main" id="{7295EA20-E1D2-49FE-AD15-3BD8F29164CA}"/>
                </a:ext>
              </a:extLst>
            </p:cNvPr>
            <p:cNvCxnSpPr>
              <a:cxnSpLocks/>
            </p:cNvCxnSpPr>
            <p:nvPr/>
          </p:nvCxnSpPr>
          <p:spPr>
            <a:xfrm>
              <a:off x="1818210" y="1931772"/>
              <a:ext cx="435252" cy="35176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60">
              <a:extLst>
                <a:ext uri="{FF2B5EF4-FFF2-40B4-BE49-F238E27FC236}">
                  <a16:creationId xmlns:a16="http://schemas.microsoft.com/office/drawing/2014/main" id="{EA3F01F9-6612-4342-A433-08B4A9488DFF}"/>
                </a:ext>
              </a:extLst>
            </p:cNvPr>
            <p:cNvCxnSpPr>
              <a:cxnSpLocks/>
            </p:cNvCxnSpPr>
            <p:nvPr/>
          </p:nvCxnSpPr>
          <p:spPr>
            <a:xfrm>
              <a:off x="1641307" y="2492727"/>
              <a:ext cx="46576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箭头连接符 161">
              <a:extLst>
                <a:ext uri="{FF2B5EF4-FFF2-40B4-BE49-F238E27FC236}">
                  <a16:creationId xmlns:a16="http://schemas.microsoft.com/office/drawing/2014/main" id="{9DE5967F-8818-47F8-96A3-3CB39D3EE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256" y="2733098"/>
              <a:ext cx="420342" cy="30245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8" name="图片 127" descr="\documentclass{article}&#10;\usepackage{amsmath}&#10;\usepackage{amsfonts}&#10;\usepackage{xcolor}&#10;\pagestyle{empty}&#10;\begin{document}&#10;&#10;\begin{align*}&#10;j&#10;\end{align*}&#10;&#10;\end{document}" title="IguanaTex Bitmap Display">
              <a:extLst>
                <a:ext uri="{FF2B5EF4-FFF2-40B4-BE49-F238E27FC236}">
                  <a16:creationId xmlns:a16="http://schemas.microsoft.com/office/drawing/2014/main" id="{D987AEF7-A083-E83C-448F-18ABDEC75686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508" y="1827976"/>
              <a:ext cx="91440" cy="205740"/>
            </a:xfrm>
            <a:prstGeom prst="rect">
              <a:avLst/>
            </a:prstGeom>
          </p:spPr>
        </p:pic>
        <p:pic>
          <p:nvPicPr>
            <p:cNvPr id="132" name="图片 131" descr="\documentclass{article}&#10;\usepackage{amsmath}&#10;\usepackage{amsfonts}&#10;\usepackage{xcolor}&#10;\pagestyle{empty}&#10;\begin{document}&#10;&#10;\begin{align*}&#10;a&#10;\end{align*}&#10;&#10;\end{document}" title="IguanaTex Bitmap Display">
              <a:extLst>
                <a:ext uri="{FF2B5EF4-FFF2-40B4-BE49-F238E27FC236}">
                  <a16:creationId xmlns:a16="http://schemas.microsoft.com/office/drawing/2014/main" id="{DCC0C912-E2BB-F9C9-27CE-45BFF54ADA15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507" y="2566712"/>
              <a:ext cx="114300" cy="114300"/>
            </a:xfrm>
            <a:prstGeom prst="rect">
              <a:avLst/>
            </a:prstGeom>
          </p:spPr>
        </p:pic>
        <p:pic>
          <p:nvPicPr>
            <p:cNvPr id="136" name="图片 135" descr="\documentclass{article}&#10;\usepackage{amsmath}&#10;\usepackage{amsfonts}&#10;\usepackage{xcolor}&#10;\pagestyle{empty}&#10;\begin{document}&#10;&#10;\begin{align*}&#10;i&#10;\end{align*}&#10;&#10;\end{document}" title="IguanaTex Bitmap Display">
              <a:extLst>
                <a:ext uri="{FF2B5EF4-FFF2-40B4-BE49-F238E27FC236}">
                  <a16:creationId xmlns:a16="http://schemas.microsoft.com/office/drawing/2014/main" id="{4E8DE956-2F0E-8CAE-7D3F-6A9499E0C3AD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62" y="2542026"/>
              <a:ext cx="68580" cy="160019"/>
            </a:xfrm>
            <a:prstGeom prst="rect">
              <a:avLst/>
            </a:prstGeom>
          </p:spPr>
        </p:pic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230DF2B0-048F-4678-92C4-6CB7227F86F3}"/>
                </a:ext>
              </a:extLst>
            </p:cNvPr>
            <p:cNvCxnSpPr>
              <a:cxnSpLocks/>
            </p:cNvCxnSpPr>
            <p:nvPr/>
          </p:nvCxnSpPr>
          <p:spPr>
            <a:xfrm>
              <a:off x="2695407" y="2408060"/>
              <a:ext cx="465761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图片 139" descr="\documentclass{article}&#10;\usepackage{amsmath}&#10;\usepackage{amsfonts}&#10;\usepackage{xcolor}&#10;\pagestyle{empty}&#10;\begin{document}&#10;&#10;\begin{align*}&#10;{ \color{blue} \tilde{\mu}_{a \rightarrow i}\left(x_{i}\right) } &#10;\end{align*}&#10;&#10;\end{document}" title="IguanaTex Bitmap Display">
              <a:extLst>
                <a:ext uri="{FF2B5EF4-FFF2-40B4-BE49-F238E27FC236}">
                  <a16:creationId xmlns:a16="http://schemas.microsoft.com/office/drawing/2014/main" id="{438D4020-F469-03A3-25DF-9ECEF4456388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5176" y="2081367"/>
              <a:ext cx="891539" cy="228601"/>
            </a:xfrm>
            <a:prstGeom prst="rect">
              <a:avLst/>
            </a:prstGeom>
          </p:spPr>
        </p:pic>
        <p:pic>
          <p:nvPicPr>
            <p:cNvPr id="144" name="图片 143" descr="\documentclass{article}&#10;\usepackage{amsmath}&#10;\usepackage{amsfonts}&#10;\usepackage{xcolor}&#10;\pagestyle{empty}&#10;\begin{document}&#10;&#10;\begin{align*}&#10;{\color{red} \mu_{j \rightarrow a}\left(x_{j}\right)}&#10;\end{align*}&#10;&#10;\end{document}" title="IguanaTex Bitmap Display">
              <a:extLst>
                <a:ext uri="{FF2B5EF4-FFF2-40B4-BE49-F238E27FC236}">
                  <a16:creationId xmlns:a16="http://schemas.microsoft.com/office/drawing/2014/main" id="{64D695CC-AE9A-1747-2D54-B798BA99C868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459" y="1728374"/>
              <a:ext cx="933218" cy="250376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9913933-5A39-A01C-8162-E2856EDA4A7C}"/>
              </a:ext>
            </a:extLst>
          </p:cNvPr>
          <p:cNvGrpSpPr/>
          <p:nvPr/>
        </p:nvGrpSpPr>
        <p:grpSpPr>
          <a:xfrm>
            <a:off x="1237237" y="4562143"/>
            <a:ext cx="2603160" cy="1573305"/>
            <a:chOff x="1237237" y="4562143"/>
            <a:chExt cx="2603160" cy="1573305"/>
          </a:xfrm>
        </p:grpSpPr>
        <p:sp>
          <p:nvSpPr>
            <p:cNvPr id="170" name="Rectangle 15 1 3 1">
              <a:extLst>
                <a:ext uri="{FF2B5EF4-FFF2-40B4-BE49-F238E27FC236}">
                  <a16:creationId xmlns:a16="http://schemas.microsoft.com/office/drawing/2014/main" id="{B7F00718-6F5B-487F-A68D-88EB3384E560}"/>
                </a:ext>
              </a:extLst>
            </p:cNvPr>
            <p:cNvSpPr/>
            <p:nvPr/>
          </p:nvSpPr>
          <p:spPr>
            <a:xfrm>
              <a:off x="3116585" y="5204696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2C00BC70-35F8-45D6-A260-EAEE17C33E09}"/>
                </a:ext>
              </a:extLst>
            </p:cNvPr>
            <p:cNvSpPr/>
            <p:nvPr/>
          </p:nvSpPr>
          <p:spPr>
            <a:xfrm>
              <a:off x="2232728" y="5204696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09F53644-3C8B-4A74-BDCE-953066D8A7DA}"/>
                </a:ext>
              </a:extLst>
            </p:cNvPr>
            <p:cNvCxnSpPr>
              <a:cxnSpLocks/>
              <a:stCxn id="172" idx="6"/>
              <a:endCxn id="170" idx="1"/>
            </p:cNvCxnSpPr>
            <p:nvPr/>
          </p:nvCxnSpPr>
          <p:spPr>
            <a:xfrm>
              <a:off x="2576830" y="5376747"/>
              <a:ext cx="53975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451A33D9-94D9-491B-ABF6-9BF7DCD24AC6}"/>
                </a:ext>
              </a:extLst>
            </p:cNvPr>
            <p:cNvCxnSpPr>
              <a:cxnSpLocks/>
            </p:cNvCxnSpPr>
            <p:nvPr/>
          </p:nvCxnSpPr>
          <p:spPr>
            <a:xfrm>
              <a:off x="2632784" y="5187236"/>
              <a:ext cx="42784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图片 20" descr="\documentclass{article}&#10;\usepackage{amsmath}&#10;\usepackage{amsfonts}&#10;\usepackage{xcolor}&#10;\pagestyle{empty}&#10;\begin{document}&#10;&#10;\begin{align*}&#10;j&#10;\end{align*}&#10;&#10;\end{document}" title="IguanaTex Bitmap Display">
              <a:extLst>
                <a:ext uri="{FF2B5EF4-FFF2-40B4-BE49-F238E27FC236}">
                  <a16:creationId xmlns:a16="http://schemas.microsoft.com/office/drawing/2014/main" id="{27A2B908-9848-5D7B-42B5-9FEA6BD0539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741" y="5278690"/>
              <a:ext cx="91440" cy="205740"/>
            </a:xfrm>
            <a:prstGeom prst="rect">
              <a:avLst/>
            </a:prstGeom>
          </p:spPr>
        </p:pic>
        <p:pic>
          <p:nvPicPr>
            <p:cNvPr id="25" name="图片 24" descr="\documentclass{article}&#10;\usepackage{amsmath}&#10;\usepackage{amsfonts}&#10;\usepackage{xcolor}&#10;\pagestyle{empty}&#10;\begin{document}&#10;&#10;\begin{align*}&#10;a&#10;\end{align*}&#10;&#10;\end{document}" title="IguanaTex Bitmap Display">
              <a:extLst>
                <a:ext uri="{FF2B5EF4-FFF2-40B4-BE49-F238E27FC236}">
                  <a16:creationId xmlns:a16="http://schemas.microsoft.com/office/drawing/2014/main" id="{D1C92A10-8EF8-78AB-AC6F-BF33D373CF3D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409" y="5323021"/>
              <a:ext cx="114300" cy="114300"/>
            </a:xfrm>
            <a:prstGeom prst="rect">
              <a:avLst/>
            </a:prstGeom>
          </p:spPr>
        </p:pic>
        <p:pic>
          <p:nvPicPr>
            <p:cNvPr id="29" name="图片 28" descr="\documentclass{article}&#10;\usepackage{amsmath}&#10;\usepackage{amsfonts}&#10;\usepackage{xcolor}&#10;\pagestyle{empty}&#10;\begin{document}&#10;&#10;\begin{align*}&#10;{\color{red} \mu_{j \rightarrow a}\left(x_{j}\right)}&#10;\end{align*}&#10;&#10;\end{document}" title="IguanaTex Bitmap Display">
              <a:extLst>
                <a:ext uri="{FF2B5EF4-FFF2-40B4-BE49-F238E27FC236}">
                  <a16:creationId xmlns:a16="http://schemas.microsoft.com/office/drawing/2014/main" id="{7279FD22-BED5-9105-89D0-119ECABC1DBD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3137" y="4883438"/>
              <a:ext cx="937260" cy="251460"/>
            </a:xfrm>
            <a:prstGeom prst="rect">
              <a:avLst/>
            </a:prstGeom>
          </p:spPr>
        </p:pic>
        <p:sp>
          <p:nvSpPr>
            <p:cNvPr id="188" name="Rectangle 15 2 2 1">
              <a:extLst>
                <a:ext uri="{FF2B5EF4-FFF2-40B4-BE49-F238E27FC236}">
                  <a16:creationId xmlns:a16="http://schemas.microsoft.com/office/drawing/2014/main" id="{BC33FC40-5BBE-4154-8477-5B46C3608912}"/>
                </a:ext>
              </a:extLst>
            </p:cNvPr>
            <p:cNvSpPr/>
            <p:nvPr/>
          </p:nvSpPr>
          <p:spPr>
            <a:xfrm>
              <a:off x="1237237" y="5204696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55C1B026-318F-45FD-A226-222E9D4EE503}"/>
                </a:ext>
              </a:extLst>
            </p:cNvPr>
            <p:cNvCxnSpPr>
              <a:cxnSpLocks/>
              <a:endCxn id="172" idx="2"/>
            </p:cNvCxnSpPr>
            <p:nvPr/>
          </p:nvCxnSpPr>
          <p:spPr>
            <a:xfrm flipV="1">
              <a:off x="1581340" y="5376747"/>
              <a:ext cx="651388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Rectangle 15 3 2 1">
              <a:extLst>
                <a:ext uri="{FF2B5EF4-FFF2-40B4-BE49-F238E27FC236}">
                  <a16:creationId xmlns:a16="http://schemas.microsoft.com/office/drawing/2014/main" id="{A17A9515-F6E8-4B82-A591-4B18284B490A}"/>
                </a:ext>
              </a:extLst>
            </p:cNvPr>
            <p:cNvSpPr/>
            <p:nvPr/>
          </p:nvSpPr>
          <p:spPr>
            <a:xfrm>
              <a:off x="1497335" y="4620769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91" name="Rectangle 15 4 2 1">
              <a:extLst>
                <a:ext uri="{FF2B5EF4-FFF2-40B4-BE49-F238E27FC236}">
                  <a16:creationId xmlns:a16="http://schemas.microsoft.com/office/drawing/2014/main" id="{334DD9BA-23A4-459C-8CA4-183AA0138D99}"/>
                </a:ext>
              </a:extLst>
            </p:cNvPr>
            <p:cNvSpPr/>
            <p:nvPr/>
          </p:nvSpPr>
          <p:spPr>
            <a:xfrm>
              <a:off x="1497335" y="5791346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7B5F985B-FF29-493A-9051-F3E8A546D085}"/>
                </a:ext>
              </a:extLst>
            </p:cNvPr>
            <p:cNvCxnSpPr>
              <a:cxnSpLocks/>
              <a:endCxn id="172" idx="1"/>
            </p:cNvCxnSpPr>
            <p:nvPr/>
          </p:nvCxnSpPr>
          <p:spPr>
            <a:xfrm>
              <a:off x="1840722" y="4962150"/>
              <a:ext cx="442399" cy="2929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7F6CBE80-B34C-47A8-9E25-BB6618DFEF89}"/>
                </a:ext>
              </a:extLst>
            </p:cNvPr>
            <p:cNvCxnSpPr>
              <a:cxnSpLocks/>
              <a:endCxn id="172" idx="3"/>
            </p:cNvCxnSpPr>
            <p:nvPr/>
          </p:nvCxnSpPr>
          <p:spPr>
            <a:xfrm flipV="1">
              <a:off x="1840722" y="5498405"/>
              <a:ext cx="442399" cy="2902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箭头连接符 193">
              <a:extLst>
                <a:ext uri="{FF2B5EF4-FFF2-40B4-BE49-F238E27FC236}">
                  <a16:creationId xmlns:a16="http://schemas.microsoft.com/office/drawing/2014/main" id="{A58643E6-E2C7-458C-B40C-312EA2B9542B}"/>
                </a:ext>
              </a:extLst>
            </p:cNvPr>
            <p:cNvCxnSpPr>
              <a:cxnSpLocks/>
            </p:cNvCxnSpPr>
            <p:nvPr/>
          </p:nvCxnSpPr>
          <p:spPr>
            <a:xfrm>
              <a:off x="1946716" y="4837769"/>
              <a:ext cx="336405" cy="268872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箭头连接符 194">
              <a:extLst>
                <a:ext uri="{FF2B5EF4-FFF2-40B4-BE49-F238E27FC236}">
                  <a16:creationId xmlns:a16="http://schemas.microsoft.com/office/drawing/2014/main" id="{9CCA6DA1-8E05-4D76-8B22-CE875250A658}"/>
                </a:ext>
              </a:extLst>
            </p:cNvPr>
            <p:cNvCxnSpPr>
              <a:cxnSpLocks/>
            </p:cNvCxnSpPr>
            <p:nvPr/>
          </p:nvCxnSpPr>
          <p:spPr>
            <a:xfrm>
              <a:off x="1671419" y="5255089"/>
              <a:ext cx="474663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DB57FC80-F2CC-4EB6-AA42-04C44D1F16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6763" y="5443338"/>
              <a:ext cx="355352" cy="223627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图片 32" descr="\documentclass{article}&#10;\usepackage{amsmath}&#10;\usepackage{amsfonts}&#10;\usepackage{xcolor}&#10;\pagestyle{empty}&#10;\begin{document}&#10;&#10;\begin{align*}&#10;{ \color{blue} \tilde{\mu}_{b \rightarrow j}\left(x_{j}\right) } &#10;\end{align*}&#10;&#10;\end{document}" title="IguanaTex Bitmap Display">
              <a:extLst>
                <a:ext uri="{FF2B5EF4-FFF2-40B4-BE49-F238E27FC236}">
                  <a16:creationId xmlns:a16="http://schemas.microsoft.com/office/drawing/2014/main" id="{5D0E3F5C-FD10-C1BC-51B2-687778BE6680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2142" y="4562143"/>
              <a:ext cx="914399" cy="251460"/>
            </a:xfrm>
            <a:prstGeom prst="rect">
              <a:avLst/>
            </a:prstGeom>
          </p:spPr>
        </p:pic>
        <p:pic>
          <p:nvPicPr>
            <p:cNvPr id="37" name="图片 36" descr="\documentclass{article}&#10;\usepackage{amsmath}&#10;\usepackage{amsfonts}&#10;\usepackage{xcolor}&#10;\pagestyle{empty}&#10;\begin{document}&#10;&#10;\begin{align*}&#10;b&#10;\end{align*}&#10;&#10;\end{document}" title="IguanaTex Bitmap Display">
              <a:extLst>
                <a:ext uri="{FF2B5EF4-FFF2-40B4-BE49-F238E27FC236}">
                  <a16:creationId xmlns:a16="http://schemas.microsoft.com/office/drawing/2014/main" id="{B0CCD1C3-30DC-6B02-FAB9-564BE545CC62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871" y="4722981"/>
              <a:ext cx="91440" cy="160020"/>
            </a:xfrm>
            <a:prstGeom prst="rect">
              <a:avLst/>
            </a:prstGeom>
          </p:spPr>
        </p:pic>
      </p:grpSp>
      <p:pic>
        <p:nvPicPr>
          <p:cNvPr id="10" name="图片 9" descr="\documentclass{article}&#10;\usepackage{amsmath}&#10;\usepackage{amsfonts}&#10;\usepackage{xcolor}&#10;\pagestyle{empty}&#10;\begin{document}&#10;&#10;\begin{align*}&#10;\bullet \text{ marginal:} \quad p\left(x_{j}\right) = \frac{1}{Z_j} \prod_{b \in \partial j} { \color{blue} \tilde{\mu}_{b \rightarrow j}\left(x_{j}\right) }&#10;\end{align*}&#10;&#10;\end{document}" title="IguanaTex Bitmap Display">
            <a:extLst>
              <a:ext uri="{FF2B5EF4-FFF2-40B4-BE49-F238E27FC236}">
                <a16:creationId xmlns:a16="http://schemas.microsoft.com/office/drawing/2014/main" id="{1E57CE57-CE67-8686-75E8-3486188C703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515" y="3882524"/>
            <a:ext cx="4343400" cy="685800"/>
          </a:xfrm>
          <a:prstGeom prst="rect">
            <a:avLst/>
          </a:prstGeom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85E491D9-C81F-272D-E809-042668BDBB3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956931" y="4693034"/>
            <a:ext cx="2223450" cy="1573305"/>
            <a:chOff x="7956931" y="4693034"/>
            <a:chExt cx="2223450" cy="1573305"/>
          </a:xfrm>
        </p:grpSpPr>
        <p:sp>
          <p:nvSpPr>
            <p:cNvPr id="225" name="Rectangle 15 1 3 2">
              <a:extLst>
                <a:ext uri="{FF2B5EF4-FFF2-40B4-BE49-F238E27FC236}">
                  <a16:creationId xmlns:a16="http://schemas.microsoft.com/office/drawing/2014/main" id="{9CE8DFE5-A7BB-4A75-BBD2-3A136C8D7300}"/>
                </a:ext>
              </a:extLst>
            </p:cNvPr>
            <p:cNvSpPr/>
            <p:nvPr/>
          </p:nvSpPr>
          <p:spPr>
            <a:xfrm>
              <a:off x="9836279" y="5335587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E491BA31-8A8B-4D43-8600-7F71A54F5E69}"/>
                </a:ext>
              </a:extLst>
            </p:cNvPr>
            <p:cNvSpPr/>
            <p:nvPr/>
          </p:nvSpPr>
          <p:spPr>
            <a:xfrm>
              <a:off x="8952422" y="5335587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2324853A-BDE4-410E-B4C3-0AEC112F77AA}"/>
                </a:ext>
              </a:extLst>
            </p:cNvPr>
            <p:cNvCxnSpPr>
              <a:cxnSpLocks/>
              <a:stCxn id="226" idx="6"/>
              <a:endCxn id="225" idx="1"/>
            </p:cNvCxnSpPr>
            <p:nvPr/>
          </p:nvCxnSpPr>
          <p:spPr>
            <a:xfrm>
              <a:off x="9296524" y="5507638"/>
              <a:ext cx="53975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箭头连接符 227">
              <a:extLst>
                <a:ext uri="{FF2B5EF4-FFF2-40B4-BE49-F238E27FC236}">
                  <a16:creationId xmlns:a16="http://schemas.microsoft.com/office/drawing/2014/main" id="{A860E8D4-965A-4A71-A0B9-291F622F2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12800" y="5381630"/>
              <a:ext cx="462227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图片 40" descr="\documentclass{article}&#10;\usepackage{amsmath}&#10;\usepackage{amsfonts}&#10;\usepackage{xcolor}&#10;\pagestyle{empty}&#10;\begin{document}&#10;&#10;\begin{align*}&#10;j&#10;\end{align*}&#10;&#10;\end{document}" title="IguanaTex Bitmap Display">
              <a:extLst>
                <a:ext uri="{FF2B5EF4-FFF2-40B4-BE49-F238E27FC236}">
                  <a16:creationId xmlns:a16="http://schemas.microsoft.com/office/drawing/2014/main" id="{0C4B3159-2CA6-FBDD-961A-C5E82F85704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6435" y="5409581"/>
              <a:ext cx="91440" cy="205740"/>
            </a:xfrm>
            <a:prstGeom prst="rect">
              <a:avLst/>
            </a:prstGeom>
          </p:spPr>
        </p:pic>
        <p:pic>
          <p:nvPicPr>
            <p:cNvPr id="46" name="图片 45" descr="\documentclass{article}&#10;\usepackage{amsmath}&#10;\usepackage{amsfonts}&#10;\usepackage{xcolor}&#10;\pagestyle{empty}&#10;\begin{document}&#10;&#10;\begin{align*}&#10;a&#10;\end{align*}&#10;&#10;\end{document}" title="IguanaTex Bitmap Display">
              <a:extLst>
                <a:ext uri="{FF2B5EF4-FFF2-40B4-BE49-F238E27FC236}">
                  <a16:creationId xmlns:a16="http://schemas.microsoft.com/office/drawing/2014/main" id="{23166F54-61CA-54FB-9417-F2B3CD96821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6103" y="5453912"/>
              <a:ext cx="114300" cy="114300"/>
            </a:xfrm>
            <a:prstGeom prst="rect">
              <a:avLst/>
            </a:prstGeom>
          </p:spPr>
        </p:pic>
        <p:sp>
          <p:nvSpPr>
            <p:cNvPr id="232" name="Rectangle 15 2 2 2">
              <a:extLst>
                <a:ext uri="{FF2B5EF4-FFF2-40B4-BE49-F238E27FC236}">
                  <a16:creationId xmlns:a16="http://schemas.microsoft.com/office/drawing/2014/main" id="{71BAC5A3-25CC-41F6-80D6-9FD4C2CFD4A7}"/>
                </a:ext>
              </a:extLst>
            </p:cNvPr>
            <p:cNvSpPr/>
            <p:nvPr/>
          </p:nvSpPr>
          <p:spPr>
            <a:xfrm>
              <a:off x="7956931" y="5335587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E59CD672-D232-419B-8E15-15D7EE935377}"/>
                </a:ext>
              </a:extLst>
            </p:cNvPr>
            <p:cNvCxnSpPr>
              <a:cxnSpLocks/>
              <a:endCxn id="226" idx="2"/>
            </p:cNvCxnSpPr>
            <p:nvPr/>
          </p:nvCxnSpPr>
          <p:spPr>
            <a:xfrm flipV="1">
              <a:off x="8301034" y="5507638"/>
              <a:ext cx="651388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Rectangle 15 3 2 2">
              <a:extLst>
                <a:ext uri="{FF2B5EF4-FFF2-40B4-BE49-F238E27FC236}">
                  <a16:creationId xmlns:a16="http://schemas.microsoft.com/office/drawing/2014/main" id="{F67CE7A0-3407-45E0-8B1C-B1AF05F98669}"/>
                </a:ext>
              </a:extLst>
            </p:cNvPr>
            <p:cNvSpPr/>
            <p:nvPr/>
          </p:nvSpPr>
          <p:spPr>
            <a:xfrm>
              <a:off x="8217029" y="4751660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35" name="Rectangle 15 4 2 2">
              <a:extLst>
                <a:ext uri="{FF2B5EF4-FFF2-40B4-BE49-F238E27FC236}">
                  <a16:creationId xmlns:a16="http://schemas.microsoft.com/office/drawing/2014/main" id="{BF0F1EE1-4AEB-44D6-8303-0EBA8397FB0F}"/>
                </a:ext>
              </a:extLst>
            </p:cNvPr>
            <p:cNvSpPr/>
            <p:nvPr/>
          </p:nvSpPr>
          <p:spPr>
            <a:xfrm>
              <a:off x="8217029" y="5922237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2D4FD64A-947D-46B2-ACC4-E59130E33882}"/>
                </a:ext>
              </a:extLst>
            </p:cNvPr>
            <p:cNvCxnSpPr>
              <a:cxnSpLocks/>
              <a:endCxn id="226" idx="1"/>
            </p:cNvCxnSpPr>
            <p:nvPr/>
          </p:nvCxnSpPr>
          <p:spPr>
            <a:xfrm>
              <a:off x="8560416" y="5093041"/>
              <a:ext cx="442399" cy="2929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580B3AE1-DFBD-4BAA-B995-225C7B0E9201}"/>
                </a:ext>
              </a:extLst>
            </p:cNvPr>
            <p:cNvCxnSpPr>
              <a:cxnSpLocks/>
              <a:endCxn id="226" idx="3"/>
            </p:cNvCxnSpPr>
            <p:nvPr/>
          </p:nvCxnSpPr>
          <p:spPr>
            <a:xfrm flipV="1">
              <a:off x="8560416" y="5629296"/>
              <a:ext cx="442399" cy="2902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箭头连接符 237">
              <a:extLst>
                <a:ext uri="{FF2B5EF4-FFF2-40B4-BE49-F238E27FC236}">
                  <a16:creationId xmlns:a16="http://schemas.microsoft.com/office/drawing/2014/main" id="{9C3E6286-7298-4053-82E2-CD36C27044F8}"/>
                </a:ext>
              </a:extLst>
            </p:cNvPr>
            <p:cNvCxnSpPr>
              <a:cxnSpLocks/>
            </p:cNvCxnSpPr>
            <p:nvPr/>
          </p:nvCxnSpPr>
          <p:spPr>
            <a:xfrm>
              <a:off x="8666410" y="4968660"/>
              <a:ext cx="336405" cy="268872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箭头连接符 238">
              <a:extLst>
                <a:ext uri="{FF2B5EF4-FFF2-40B4-BE49-F238E27FC236}">
                  <a16:creationId xmlns:a16="http://schemas.microsoft.com/office/drawing/2014/main" id="{C2084A05-693A-420D-A616-D5A7B9B89D58}"/>
                </a:ext>
              </a:extLst>
            </p:cNvPr>
            <p:cNvCxnSpPr>
              <a:cxnSpLocks/>
            </p:cNvCxnSpPr>
            <p:nvPr/>
          </p:nvCxnSpPr>
          <p:spPr>
            <a:xfrm>
              <a:off x="8391113" y="5385980"/>
              <a:ext cx="474663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箭头连接符 239">
              <a:extLst>
                <a:ext uri="{FF2B5EF4-FFF2-40B4-BE49-F238E27FC236}">
                  <a16:creationId xmlns:a16="http://schemas.microsoft.com/office/drawing/2014/main" id="{BA253A49-D0B7-417F-82D8-217A3B7C0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6457" y="5574229"/>
              <a:ext cx="355352" cy="223627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图片 50" descr="\documentclass{article}&#10;\usepackage{amsmath}&#10;\usepackage{amsfonts}&#10;\usepackage{xcolor}&#10;\pagestyle{empty}&#10;\begin{document}&#10;&#10;\begin{align*}&#10;{ \color{blue} \tilde{\mu}_{b \rightarrow j}\left(x_{j}\right) } &#10;\end{align*}&#10;&#10;\end{document}" title="IguanaTex Bitmap Display">
              <a:extLst>
                <a:ext uri="{FF2B5EF4-FFF2-40B4-BE49-F238E27FC236}">
                  <a16:creationId xmlns:a16="http://schemas.microsoft.com/office/drawing/2014/main" id="{B471B8D2-3C12-960B-9E7C-972F50C0A5D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836" y="4693034"/>
              <a:ext cx="914399" cy="251460"/>
            </a:xfrm>
            <a:prstGeom prst="rect">
              <a:avLst/>
            </a:prstGeom>
          </p:spPr>
        </p:pic>
        <p:pic>
          <p:nvPicPr>
            <p:cNvPr id="56" name="图片 55" descr="\documentclass{article}&#10;\usepackage{amsmath}&#10;\usepackage{amsfonts}&#10;\usepackage{xcolor}&#10;\pagestyle{empty}&#10;\begin{document}&#10;&#10;\begin{align*}&#10;b&#10;\end{align*}&#10;&#10;\end{document}" title="IguanaTex Bitmap Display">
              <a:extLst>
                <a:ext uri="{FF2B5EF4-FFF2-40B4-BE49-F238E27FC236}">
                  <a16:creationId xmlns:a16="http://schemas.microsoft.com/office/drawing/2014/main" id="{E06EEC8A-1FB7-8BF7-92C5-8FE43946A439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565" y="4853872"/>
              <a:ext cx="91440" cy="160020"/>
            </a:xfrm>
            <a:prstGeom prst="rect">
              <a:avLst/>
            </a:prstGeom>
          </p:spPr>
        </p:pic>
      </p:grpSp>
      <p:pic>
        <p:nvPicPr>
          <p:cNvPr id="61" name="图片 60" descr="\documentclass{article}&#10;\usepackage{amsmath}&#10;\usepackage{amsfonts}&#10;\usepackage{xcolor}&#10;\pagestyle{empty}&#10;\begin{document}&#10;&#10;\begin{align*}&#10;{ \color{blue} \tilde{\mu}_{a \rightarrow j}\left(x_{j}\right) } &#10;\end{align*}&#10;&#10;\end{document}" title="IguanaTex Bitmap Display">
            <a:extLst>
              <a:ext uri="{FF2B5EF4-FFF2-40B4-BE49-F238E27FC236}">
                <a16:creationId xmlns:a16="http://schemas.microsoft.com/office/drawing/2014/main" id="{964D2E7D-45A2-206E-6CE3-76FC0D7893E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178" y="5046346"/>
            <a:ext cx="937258" cy="251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内容占位符 2 1">
                <a:extLst>
                  <a:ext uri="{FF2B5EF4-FFF2-40B4-BE49-F238E27FC236}">
                    <a16:creationId xmlns:a16="http://schemas.microsoft.com/office/drawing/2014/main" id="{6D55536D-FF43-4940-8D49-389A6F78EA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4106" y="4775164"/>
                <a:ext cx="3251954" cy="14911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Intuitively, the “probability”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when node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interacts with its neighboring factors except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51" name="内容占位符 2 1">
                <a:extLst>
                  <a:ext uri="{FF2B5EF4-FFF2-40B4-BE49-F238E27FC236}">
                    <a16:creationId xmlns:a16="http://schemas.microsoft.com/office/drawing/2014/main" id="{6D55536D-FF43-4940-8D49-389A6F78E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106" y="4775164"/>
                <a:ext cx="3251954" cy="1491171"/>
              </a:xfrm>
              <a:prstGeom prst="rect">
                <a:avLst/>
              </a:prstGeom>
              <a:blipFill>
                <a:blip r:embed="rId40"/>
                <a:stretch>
                  <a:fillRect l="-1124" b="-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内容占位符 2 2 1">
                <a:extLst>
                  <a:ext uri="{FF2B5EF4-FFF2-40B4-BE49-F238E27FC236}">
                    <a16:creationId xmlns:a16="http://schemas.microsoft.com/office/drawing/2014/main" id="{FEA6A036-BC9B-46CC-9296-D66C1D2445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4106" y="1984837"/>
                <a:ext cx="3251954" cy="12322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Intuitively, the “probability”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when node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interacts with factor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52" name="内容占位符 2 2 1">
                <a:extLst>
                  <a:ext uri="{FF2B5EF4-FFF2-40B4-BE49-F238E27FC236}">
                    <a16:creationId xmlns:a16="http://schemas.microsoft.com/office/drawing/2014/main" id="{FEA6A036-BC9B-46CC-9296-D66C1D244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106" y="1984837"/>
                <a:ext cx="3251954" cy="1232278"/>
              </a:xfrm>
              <a:prstGeom prst="rect">
                <a:avLst/>
              </a:prstGeom>
              <a:blipFill>
                <a:blip r:embed="rId41"/>
                <a:stretch>
                  <a:fillRect l="-1124" t="-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1" name="内容占位符 2 2 2">
            <a:extLst>
              <a:ext uri="{FF2B5EF4-FFF2-40B4-BE49-F238E27FC236}">
                <a16:creationId xmlns:a16="http://schemas.microsoft.com/office/drawing/2014/main" id="{2206ABF6-6BA8-4467-8702-52C4F6591A08}"/>
              </a:ext>
            </a:extLst>
          </p:cNvPr>
          <p:cNvSpPr txBox="1">
            <a:spLocks/>
          </p:cNvSpPr>
          <p:nvPr/>
        </p:nvSpPr>
        <p:spPr>
          <a:xfrm>
            <a:off x="7298739" y="1984837"/>
            <a:ext cx="3251954" cy="12322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Representative of the contribution from the “leftmost” part of the tree.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CFF25B-121D-4A7E-8A21-AA3A1DCA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44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Sum-Product Algorithm for Factor Graphs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72593"/>
            <a:ext cx="10515600" cy="367089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To compute local marginals on </a:t>
            </a:r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networks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Pick an arbitrary node as root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Compute and propagate messages from the leaf nodes to the root, storing received messages at every node.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Compute and propagate messages from the root to the leaf nodes, storing received messages at every node.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Compute the product of received messages at </a:t>
            </a:r>
            <a:r>
              <a:rPr lang="en-US" altLang="zh-CN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for which the marginal is required, and </a:t>
            </a:r>
            <a:r>
              <a:rPr lang="en-US" altLang="zh-CN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if necessary.</a:t>
            </a:r>
          </a:p>
        </p:txBody>
      </p:sp>
      <p:pic>
        <p:nvPicPr>
          <p:cNvPr id="6" name="图片 5" descr="\documentclass{article}&#10;\usepackage{amsmath}&#10;\usepackage{amsfonts}&#10;\usepackage{xcolor}&#10;\pagestyle{empty}&#10;\begin{document}&#10;&#10;\begin{align*}&#10;&amp; {\color{red} \mu_{j \rightarrow a}\left(x_{j}\right)} = \prod_{b \in \partial j \backslash a} \tilde{\mu}_{b \rightarrow j}\left(x_{j}\right) \\&#10;&amp; { \color{blue} \tilde{\mu}_{a \rightarrow i}\left(x_{i}\right) } =\sum_{\{ x_j | j \in \partial a \backslash i \}} \psi_{a}\left(x_i, \boldsymbol{x}_{\partial a \backslash i}\right) \prod_{j \in \partial a \backslash i} \mu_{j \rightarrow a}\left(x_{j}\right)&#10;\end{align*}&#10;&#10;\end{document}" title="IguanaTex Bitmap Display">
            <a:extLst>
              <a:ext uri="{FF2B5EF4-FFF2-40B4-BE49-F238E27FC236}">
                <a16:creationId xmlns:a16="http://schemas.microsoft.com/office/drawing/2014/main" id="{59150EBC-B48C-AA5E-0670-A19349CEB0C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250" y="1251744"/>
            <a:ext cx="5166360" cy="123444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0BD7E2-3604-489A-BC81-E6268A95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49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Sum-Product: Example (1) 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3" descr="Figure8.51.jpg">
            <a:extLst>
              <a:ext uri="{FF2B5EF4-FFF2-40B4-BE49-F238E27FC236}">
                <a16:creationId xmlns:a16="http://schemas.microsoft.com/office/drawing/2014/main" id="{EB85328E-D52B-445B-B84B-8BCD900BD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3135" y="1468671"/>
            <a:ext cx="4621213" cy="3024188"/>
          </a:xfrm>
        </p:spPr>
      </p:pic>
      <p:pic>
        <p:nvPicPr>
          <p:cNvPr id="7" name="Picture 5" descr="TP_tmp.png">
            <a:extLst>
              <a:ext uri="{FF2B5EF4-FFF2-40B4-BE49-F238E27FC236}">
                <a16:creationId xmlns:a16="http://schemas.microsoft.com/office/drawing/2014/main" id="{51526045-0E52-4D7F-8A66-68C0DE04B9E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49469"/>
            <a:ext cx="4014788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B3F98170-64C6-4C83-B984-D8F358613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3568078"/>
                <a:ext cx="4014789" cy="6737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(A special case where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.)</a:t>
                </a: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B3F98170-64C6-4C83-B984-D8F358613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68078"/>
                <a:ext cx="4014789" cy="673769"/>
              </a:xfrm>
              <a:prstGeom prst="rect">
                <a:avLst/>
              </a:prstGeom>
              <a:blipFill>
                <a:blip r:embed="rId5"/>
                <a:stretch>
                  <a:fillRect l="-1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2891DA3-71DA-4D37-A3D0-7EAF0D60B601}"/>
              </a:ext>
            </a:extLst>
          </p:cNvPr>
          <p:cNvSpPr txBox="1">
            <a:spLocks/>
          </p:cNvSpPr>
          <p:nvPr/>
        </p:nvSpPr>
        <p:spPr>
          <a:xfrm>
            <a:off x="838200" y="5248657"/>
            <a:ext cx="3662082" cy="559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Initialization for leaf nodes: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BE35D39-7DDE-4433-B40B-B0D54B1A56C6}"/>
              </a:ext>
            </a:extLst>
          </p:cNvPr>
          <p:cNvGrpSpPr/>
          <p:nvPr/>
        </p:nvGrpSpPr>
        <p:grpSpPr>
          <a:xfrm>
            <a:off x="4852989" y="4960139"/>
            <a:ext cx="2441673" cy="1042988"/>
            <a:chOff x="4852989" y="4960139"/>
            <a:chExt cx="2441673" cy="1042988"/>
          </a:xfrm>
        </p:grpSpPr>
        <p:pic>
          <p:nvPicPr>
            <p:cNvPr id="14" name="Picture 3" descr="Figure8.46.jpg">
              <a:extLst>
                <a:ext uri="{FF2B5EF4-FFF2-40B4-BE49-F238E27FC236}">
                  <a16:creationId xmlns:a16="http://schemas.microsoft.com/office/drawing/2014/main" id="{94C05BEB-76FB-4AEA-B68B-2967F2452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2989" y="4960139"/>
              <a:ext cx="2005012" cy="1042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C4346C13-9E89-4256-AB8A-9AA0D42D9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5297" y="5379084"/>
              <a:ext cx="639365" cy="1231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4797A34-6783-47B0-9CAE-8E3B6B2FFD44}"/>
                </a:ext>
              </a:extLst>
            </p:cNvPr>
            <p:cNvCxnSpPr>
              <a:cxnSpLocks/>
            </p:cNvCxnSpPr>
            <p:nvPr/>
          </p:nvCxnSpPr>
          <p:spPr>
            <a:xfrm>
              <a:off x="6655297" y="5621338"/>
              <a:ext cx="639365" cy="1381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A039081-4172-482C-AC53-7DC3430684B6}"/>
              </a:ext>
            </a:extLst>
          </p:cNvPr>
          <p:cNvGrpSpPr/>
          <p:nvPr/>
        </p:nvGrpSpPr>
        <p:grpSpPr>
          <a:xfrm>
            <a:off x="8103394" y="4960139"/>
            <a:ext cx="2537718" cy="1041400"/>
            <a:chOff x="8103394" y="4960139"/>
            <a:chExt cx="2537718" cy="1041400"/>
          </a:xfrm>
        </p:grpSpPr>
        <p:pic>
          <p:nvPicPr>
            <p:cNvPr id="15" name="Picture 5" descr="Figure8.49b.jpg">
              <a:extLst>
                <a:ext uri="{FF2B5EF4-FFF2-40B4-BE49-F238E27FC236}">
                  <a16:creationId xmlns:a16="http://schemas.microsoft.com/office/drawing/2014/main" id="{73758EC0-F1FD-4446-97A5-523EDF3FA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3394" y="4960139"/>
              <a:ext cx="2030413" cy="104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0A5DBED-95B4-4E86-84E1-711C3FF23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01747" y="5390510"/>
              <a:ext cx="639365" cy="1231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ABC150A-D847-474D-97E5-AA115E4C8A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01747" y="5632764"/>
              <a:ext cx="639365" cy="1381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82E1C0-E693-48CA-BE71-CD2955247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40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Sum-Product: Example (2)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3" descr="Figure8.51.jpg">
            <a:extLst>
              <a:ext uri="{FF2B5EF4-FFF2-40B4-BE49-F238E27FC236}">
                <a16:creationId xmlns:a16="http://schemas.microsoft.com/office/drawing/2014/main" id="{D7546959-BEAC-43D8-BEDB-B0AC9CB1D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916906"/>
            <a:ext cx="4621213" cy="3024188"/>
          </a:xfrm>
        </p:spPr>
      </p:pic>
      <p:pic>
        <p:nvPicPr>
          <p:cNvPr id="9" name="Picture 4" descr="TP_tmp.png">
            <a:extLst>
              <a:ext uri="{FF2B5EF4-FFF2-40B4-BE49-F238E27FC236}">
                <a16:creationId xmlns:a16="http://schemas.microsoft.com/office/drawing/2014/main" id="{BE9FBB92-C934-47E4-8204-A8F9D55E3E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012" y="3292629"/>
            <a:ext cx="4625975" cy="31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\documentclass{article}&#10;\usepackage{amsmath}&#10;\usepackage{amsfonts}&#10;\usepackage{xcolor}&#10;\pagestyle{empty}&#10;\begin{document}&#10;&#10;\begin{align*}&#10;&amp; {\color{red} \mu_{j \rightarrow a}\left(x_{j}\right)} = \prod_{b \in \partial j \backslash a} \tilde{\mu}_{b \rightarrow j}\left(x_{j}\right) \\&#10;&amp; { \color{blue} \tilde{\mu}_{a \rightarrow i}\left(x_{i}\right) } =\sum_{\{ x_j | j \in \partial a \backslash i \}} \psi_{a}\left(x_i, \boldsymbol{x}_{\partial a \backslash i}\right) \prod_{j \in \partial a \backslash i} \mu_{j \rightarrow a}\left(x_{j}\right)&#10;\end{align*}&#10;&#10;\end{document}" title="IguanaTex Bitmap Display">
            <a:extLst>
              <a:ext uri="{FF2B5EF4-FFF2-40B4-BE49-F238E27FC236}">
                <a16:creationId xmlns:a16="http://schemas.microsoft.com/office/drawing/2014/main" id="{9C5E955D-4692-3F71-D1FF-D57FC4558A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620"/>
            <a:ext cx="5166360" cy="12344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04140DF-3EA2-4880-A137-39C4535D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185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Sum-Product: Example (3)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3" descr="Figure8.51.jpg">
            <a:extLst>
              <a:ext uri="{FF2B5EF4-FFF2-40B4-BE49-F238E27FC236}">
                <a16:creationId xmlns:a16="http://schemas.microsoft.com/office/drawing/2014/main" id="{5EF9E68C-6FBB-4BB3-819D-0764FFFDC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916906"/>
            <a:ext cx="4621213" cy="3024188"/>
          </a:xfrm>
        </p:spPr>
      </p:pic>
      <p:pic>
        <p:nvPicPr>
          <p:cNvPr id="10" name="Picture 4" descr="TP_tmp.png">
            <a:extLst>
              <a:ext uri="{FF2B5EF4-FFF2-40B4-BE49-F238E27FC236}">
                <a16:creationId xmlns:a16="http://schemas.microsoft.com/office/drawing/2014/main" id="{F3150E54-B6C3-4083-A79C-B4048F87E36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3292629"/>
            <a:ext cx="4673600" cy="31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\documentclass{article}&#10;\usepackage{amsmath}&#10;\usepackage{amsfonts}&#10;\usepackage{xcolor}&#10;\pagestyle{empty}&#10;\begin{document}&#10;&#10;\begin{align*}&#10;&amp; {\color{red} \mu_{j \rightarrow a}\left(x_{j}\right)} = \prod_{b \in \partial j \backslash a} \tilde{\mu}_{b \rightarrow j}\left(x_{j}\right) \\&#10;&amp; { \color{blue} \tilde{\mu}_{a \rightarrow i}\left(x_{i}\right) } =\sum_{\{ x_j | j \in \partial a \backslash i \}} \psi_{a}\left(x_i, \boldsymbol{x}_{\partial a \backslash i}\right) \prod_{j \in \partial a \backslash i} \mu_{j \rightarrow a}\left(x_{j}\right)&#10;\end{align*}&#10;&#10;\end{document}" title="IguanaTex Bitmap Display">
            <a:extLst>
              <a:ext uri="{FF2B5EF4-FFF2-40B4-BE49-F238E27FC236}">
                <a16:creationId xmlns:a16="http://schemas.microsoft.com/office/drawing/2014/main" id="{9C9A01BE-123D-0A8B-BAC1-D6E0D5258A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620"/>
            <a:ext cx="5166360" cy="12344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244DE4-71E6-4DEF-BCB2-FFD274D1D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1500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Sum-Product: Example (4)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3" descr="Figure8.51.jpg">
            <a:extLst>
              <a:ext uri="{FF2B5EF4-FFF2-40B4-BE49-F238E27FC236}">
                <a16:creationId xmlns:a16="http://schemas.microsoft.com/office/drawing/2014/main" id="{824E5224-C68A-4686-AE73-220B83CFD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916906"/>
            <a:ext cx="4621213" cy="3024188"/>
          </a:xfrm>
        </p:spPr>
      </p:pic>
      <p:pic>
        <p:nvPicPr>
          <p:cNvPr id="9" name="Picture 7" descr="TP_tmp.png">
            <a:extLst>
              <a:ext uri="{FF2B5EF4-FFF2-40B4-BE49-F238E27FC236}">
                <a16:creationId xmlns:a16="http://schemas.microsoft.com/office/drawing/2014/main" id="{78F82584-8140-4538-B0B4-EC1442BC97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739" y="3038474"/>
            <a:ext cx="5106988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\documentclass{article}&#10;\usepackage{amsmath}&#10;\usepackage{amsfonts}&#10;\usepackage{xcolor}&#10;\pagestyle{empty}&#10;\begin{document}&#10;&#10;\begin{align*}&#10;\text{ marginal:} \quad p\left(x_{j}\right) = \frac{1}{Z_j} \prod_{b \in \partial j} { \color{blue} \tilde{\mu}_{b \rightarrow j}\left(x_{j}\right) }&#10;\end{align*}&#10;&#10;\end{document}" title="IguanaTex Bitmap Display">
            <a:extLst>
              <a:ext uri="{FF2B5EF4-FFF2-40B4-BE49-F238E27FC236}">
                <a16:creationId xmlns:a16="http://schemas.microsoft.com/office/drawing/2014/main" id="{12C255EF-1CF9-23CB-3A1F-EAC9C451BE3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16" y="1228265"/>
            <a:ext cx="3703320" cy="61722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2DDA7C9-85C6-47AE-953A-E8CF284EC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0C761311-CA3B-408E-A126-D68AD02A0F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729" y="1916719"/>
                <a:ext cx="4112330" cy="9675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(Remark: need to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normalize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by a normalization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if necessary.)</a:t>
                </a: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0C761311-CA3B-408E-A126-D68AD02A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729" y="1916719"/>
                <a:ext cx="4112330" cy="967523"/>
              </a:xfrm>
              <a:prstGeom prst="rect">
                <a:avLst/>
              </a:prstGeom>
              <a:blipFill>
                <a:blip r:embed="rId7"/>
                <a:stretch>
                  <a:fillRect l="-1185" r="-1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06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Max-Sum Algorithm for Factor Graphs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33D1B5D-B609-4C76-A409-B2FD9BE11D9B}"/>
              </a:ext>
            </a:extLst>
          </p:cNvPr>
          <p:cNvGrpSpPr/>
          <p:nvPr/>
        </p:nvGrpSpPr>
        <p:grpSpPr>
          <a:xfrm>
            <a:off x="4612788" y="1108247"/>
            <a:ext cx="3287090" cy="1899531"/>
            <a:chOff x="4552749" y="1176062"/>
            <a:chExt cx="4166026" cy="240744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D30018A-C376-43BD-9B4C-1825DF11B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52749" y="1176062"/>
              <a:ext cx="4166026" cy="2407447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DA3358C-1B35-42C0-BD8A-E169EAB77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92147" y="2647671"/>
              <a:ext cx="785128" cy="22864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 1">
                <a:extLst>
                  <a:ext uri="{FF2B5EF4-FFF2-40B4-BE49-F238E27FC236}">
                    <a16:creationId xmlns:a16="http://schemas.microsoft.com/office/drawing/2014/main" id="{AECC1502-285A-4886-8861-3D2347FEB6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7" y="3101788"/>
                <a:ext cx="9654051" cy="34548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Task: compute the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most likely state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of all nodes in the 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max</m:t>
                        </m:r>
                      </m:sup>
                    </m:sSup>
                    <m:r>
                      <a:rPr lang="en-US" altLang="zh-CN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argmax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Again, make use of </a:t>
                </a:r>
                <a:r>
                  <a:rPr lang="en-US" altLang="zh-CN" sz="20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distributive law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</m:d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max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⁡(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Similar treatment as in sum-product algorithm, but with modifications: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cs typeface="Arial" panose="020B0604020202020204" pitchFamily="34" charset="0"/>
                  </a:rPr>
                  <a:t>  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内容占位符 2 1">
                <a:extLst>
                  <a:ext uri="{FF2B5EF4-FFF2-40B4-BE49-F238E27FC236}">
                    <a16:creationId xmlns:a16="http://schemas.microsoft.com/office/drawing/2014/main" id="{AECC1502-285A-4886-8861-3D2347FEB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3101788"/>
                <a:ext cx="9654051" cy="3454850"/>
              </a:xfrm>
              <a:prstGeom prst="rect">
                <a:avLst/>
              </a:prstGeom>
              <a:blipFill>
                <a:blip r:embed="rId9"/>
                <a:stretch>
                  <a:fillRect l="-6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 descr="\documentclass{article}&#10;\usepackage{amsmath}&#10;\usepackage{amsfonts}&#10;\usepackage{xcolor}&#10;\pagestyle{empty}&#10;\begin{document}&#10;&#10;\begin{align*}&#10;\leftarrow \text{factor } \psi_{a}(\underbrace{x_{1}, x_{5}, x_{6}}_{\textstyle \boldsymbol{x}_{\partial a} \text{ or } \boldsymbol{x}_{\mathcal{N}(a)}})&#10;\end{align*}&#10;&#10;\end{document}" title="IguanaTex Bitmap Display">
            <a:extLst>
              <a:ext uri="{FF2B5EF4-FFF2-40B4-BE49-F238E27FC236}">
                <a16:creationId xmlns:a16="http://schemas.microsoft.com/office/drawing/2014/main" id="{ABB8BF6B-694A-C5F0-9B5A-6D447013A0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92" y="2250609"/>
            <a:ext cx="2946401" cy="660400"/>
          </a:xfrm>
          <a:prstGeom prst="rect">
            <a:avLst/>
          </a:prstGeom>
        </p:spPr>
      </p:pic>
      <p:pic>
        <p:nvPicPr>
          <p:cNvPr id="5" name="图片 4" descr="\documentclass{article}&#10;\usepackage{amsmath}&#10;\usepackage{amsfonts}&#10;\usepackage{xcolor}&#10;\pagestyle{empty}&#10;\begin{document}&#10;&#10;\begin{align*}&#10;p(\boldsymbol{x}) = \frac{1}{Z} \prod_{a=1}^{M} \psi_a (\boldsymbol{x}_{\partial a})&#10;\end{align*}&#10;&#10;\end{document}" title="IguanaTex Bitmap Display">
            <a:extLst>
              <a:ext uri="{FF2B5EF4-FFF2-40B4-BE49-F238E27FC236}">
                <a16:creationId xmlns:a16="http://schemas.microsoft.com/office/drawing/2014/main" id="{5F019177-10A1-8671-0813-CCAC9CEACA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319" y="1679461"/>
            <a:ext cx="2413000" cy="736600"/>
          </a:xfrm>
          <a:prstGeom prst="rect">
            <a:avLst/>
          </a:prstGeom>
        </p:spPr>
      </p:pic>
      <p:pic>
        <p:nvPicPr>
          <p:cNvPr id="14" name="图片 13" descr="\documentclass{article}&#10;\usepackage{amsmath}&#10;\usepackage{amsfonts}&#10;\usepackage{xcolor}&#10;\pagestyle{empty}&#10;\begin{document}&#10;&#10;\begin{align*}&#10;\leftarrow \text{variable } x_i&#10;\end{align*}&#10;&#10;\end{document}" title="IguanaTex Bitmap Display">
            <a:extLst>
              <a:ext uri="{FF2B5EF4-FFF2-40B4-BE49-F238E27FC236}">
                <a16:creationId xmlns:a16="http://schemas.microsoft.com/office/drawing/2014/main" id="{1563D518-7F9B-17CB-1CDD-42EC1F5EC3E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92" y="1634113"/>
            <a:ext cx="1473201" cy="228600"/>
          </a:xfrm>
          <a:prstGeom prst="rect">
            <a:avLst/>
          </a:prstGeom>
        </p:spPr>
      </p:pic>
      <p:pic>
        <p:nvPicPr>
          <p:cNvPr id="18" name="图片 17" descr="\documentclass{article}&#10;\usepackage{amsmath}&#10;\usepackage{amsfonts}&#10;\usepackage{xcolor}&#10;\pagestyle{empty}&#10;\begin{document}&#10;&#10;\begin{align*}&#10;\text{arg}\max_{\boldsymbol{x}} p(\boldsymbol{x}) \; \Leftrightarrow \; \text{arg}\max_{\boldsymbol{x}} \log p(\boldsymbol{x}) \; \Leftrightarrow  \; \text{arg}\max_{\boldsymbol{x}} \sum_{a=1}^{M} \log \left[ \psi_a (\boldsymbol{x}_{\partial a}) \right] \\&#10;\end{align*}&#10;&#10;\end{document}" title="IguanaTex Bitmap Display">
            <a:extLst>
              <a:ext uri="{FF2B5EF4-FFF2-40B4-BE49-F238E27FC236}">
                <a16:creationId xmlns:a16="http://schemas.microsoft.com/office/drawing/2014/main" id="{902E96E1-D89B-3A8A-2637-B53D603BD84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54" y="3764823"/>
            <a:ext cx="6908798" cy="736600"/>
          </a:xfrm>
          <a:prstGeom prst="rect">
            <a:avLst/>
          </a:prstGeom>
        </p:spPr>
      </p:pic>
      <p:pic>
        <p:nvPicPr>
          <p:cNvPr id="20" name="图片 19" descr="\documentclass{article}&#10;\usepackage{amsmath}&#10;\usepackage{amsfonts}&#10;\usepackage{xcolor}&#10;\pagestyle{empty}&#10;\begin{document}&#10;&#10;\begin{align*}&#10;\psi_a \to \log \psi_a, \quad \prod_{j \in \partial a  \backslash i} \to \sum_{j \in \partial a  \backslash i}, \quad \sum_{\{x_j | j \in \partial a  \backslash i\}} \to \max_{\{x_j | j \in \partial a  \backslash i\}}&#10;\end{align*}&#10;&#10;\end{document}" title="IguanaTex Bitmap Display">
            <a:extLst>
              <a:ext uri="{FF2B5EF4-FFF2-40B4-BE49-F238E27FC236}">
                <a16:creationId xmlns:a16="http://schemas.microsoft.com/office/drawing/2014/main" id="{5AAD2A4B-D057-B45F-A74B-311DAC7214A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95" y="5664547"/>
            <a:ext cx="6324602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内容占位符 2 2">
                <a:extLst>
                  <a:ext uri="{FF2B5EF4-FFF2-40B4-BE49-F238E27FC236}">
                    <a16:creationId xmlns:a16="http://schemas.microsoft.com/office/drawing/2014/main" id="{5521753D-1D1E-4FD3-816D-753D5ED7EB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69199" y="4015655"/>
                <a:ext cx="1579171" cy="203801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Be careful of the ambiguity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max</m:t>
                        </m:r>
                      </m:fName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See Bishop Chap. 8.  </a:t>
                </a:r>
              </a:p>
            </p:txBody>
          </p:sp>
        </mc:Choice>
        <mc:Fallback xmlns="">
          <p:sp>
            <p:nvSpPr>
              <p:cNvPr id="27" name="内容占位符 2 2">
                <a:extLst>
                  <a:ext uri="{FF2B5EF4-FFF2-40B4-BE49-F238E27FC236}">
                    <a16:creationId xmlns:a16="http://schemas.microsoft.com/office/drawing/2014/main" id="{5521753D-1D1E-4FD3-816D-753D5ED7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199" y="4015655"/>
                <a:ext cx="1579171" cy="2038011"/>
              </a:xfrm>
              <a:prstGeom prst="rect">
                <a:avLst/>
              </a:prstGeom>
              <a:blipFill>
                <a:blip r:embed="rId15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箭头: 右 27">
            <a:extLst>
              <a:ext uri="{FF2B5EF4-FFF2-40B4-BE49-F238E27FC236}">
                <a16:creationId xmlns:a16="http://schemas.microsoft.com/office/drawing/2014/main" id="{0F42F59A-2874-45AB-8C9C-809A258978B6}"/>
              </a:ext>
            </a:extLst>
          </p:cNvPr>
          <p:cNvSpPr/>
          <p:nvPr/>
        </p:nvSpPr>
        <p:spPr>
          <a:xfrm>
            <a:off x="9406467" y="4692882"/>
            <a:ext cx="462731" cy="25165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FE41CB9-5E95-4AF6-9B8D-5E323800F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84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Directed Graphs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56AAC090-DA75-4044-A395-5EF6F3E137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151468"/>
                <a:ext cx="7008029" cy="490780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directed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graph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similar to an undirected graph, except that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</m:oMath>
                </a14:m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represents the set of directed edges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 edge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an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ordered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pair of vertices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Adjacency matrix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Some additional notations: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In-degree of vertex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in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number of incoming edges adjacent to it.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Out-degree of vertex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out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number of outgoing edges adjacent to it.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56AAC090-DA75-4044-A395-5EF6F3E137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151468"/>
                <a:ext cx="7008029" cy="4907809"/>
              </a:xfrm>
              <a:blipFill>
                <a:blip r:embed="rId6"/>
                <a:stretch>
                  <a:fillRect l="-723" r="-2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26418997-8EA9-4E12-AA16-12E6F224B56B}"/>
              </a:ext>
            </a:extLst>
          </p:cNvPr>
          <p:cNvGrpSpPr/>
          <p:nvPr/>
        </p:nvGrpSpPr>
        <p:grpSpPr>
          <a:xfrm>
            <a:off x="8462898" y="1151468"/>
            <a:ext cx="2339798" cy="968600"/>
            <a:chOff x="7176859" y="1457568"/>
            <a:chExt cx="2339798" cy="96860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1B64F50-904D-4B1C-8A02-27768B8FCCEF}"/>
                </a:ext>
              </a:extLst>
            </p:cNvPr>
            <p:cNvSpPr/>
            <p:nvPr/>
          </p:nvSpPr>
          <p:spPr>
            <a:xfrm>
              <a:off x="7176859" y="2082066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D4377CD-097A-48A4-9E96-66EB40A0EDD5}"/>
                </a:ext>
              </a:extLst>
            </p:cNvPr>
            <p:cNvSpPr/>
            <p:nvPr/>
          </p:nvSpPr>
          <p:spPr>
            <a:xfrm>
              <a:off x="7675783" y="1457568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B055E10-F096-4D08-907A-60685FC63DA2}"/>
                </a:ext>
              </a:extLst>
            </p:cNvPr>
            <p:cNvSpPr/>
            <p:nvPr/>
          </p:nvSpPr>
          <p:spPr>
            <a:xfrm>
              <a:off x="9172555" y="2077390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013BD2F8-C645-42B6-9C97-FB9EE8D92EDD}"/>
                </a:ext>
              </a:extLst>
            </p:cNvPr>
            <p:cNvCxnSpPr>
              <a:cxnSpLocks/>
              <a:stCxn id="8" idx="5"/>
              <a:endCxn id="14" idx="1"/>
            </p:cNvCxnSpPr>
            <p:nvPr/>
          </p:nvCxnSpPr>
          <p:spPr>
            <a:xfrm>
              <a:off x="7969492" y="1751277"/>
              <a:ext cx="255608" cy="38118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C5238D9-A3A6-434B-947C-A9B766334DF8}"/>
                </a:ext>
              </a:extLst>
            </p:cNvPr>
            <p:cNvCxnSpPr>
              <a:cxnSpLocks/>
              <a:stCxn id="7" idx="6"/>
              <a:endCxn id="14" idx="2"/>
            </p:cNvCxnSpPr>
            <p:nvPr/>
          </p:nvCxnSpPr>
          <p:spPr>
            <a:xfrm flipV="1">
              <a:off x="7520961" y="2254115"/>
              <a:ext cx="653746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96973BC-B73D-4617-97A0-033E997F822C}"/>
                </a:ext>
              </a:extLst>
            </p:cNvPr>
            <p:cNvCxnSpPr>
              <a:cxnSpLocks/>
              <a:stCxn id="14" idx="6"/>
              <a:endCxn id="9" idx="2"/>
            </p:cNvCxnSpPr>
            <p:nvPr/>
          </p:nvCxnSpPr>
          <p:spPr>
            <a:xfrm flipV="1">
              <a:off x="8518809" y="2249441"/>
              <a:ext cx="653746" cy="467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图片 12" descr="\documentclass{article}&#10;\usepackage{amsmath}&#10;\usepackage{amsfonts}&#10;\usepackage{xcolor}&#10;\pagestyle{empty}&#10;\begin{document}&#10;&#10;\begin{align*}&#10;4&#10;\end{align*}&#10;&#10;\end{document}" title="IguanaTex Bitmap Display">
              <a:extLst>
                <a:ext uri="{FF2B5EF4-FFF2-40B4-BE49-F238E27FC236}">
                  <a16:creationId xmlns:a16="http://schemas.microsoft.com/office/drawing/2014/main" id="{A2A8FD71-67E7-4068-B1FF-3E385A6AE73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3177" y="2173327"/>
              <a:ext cx="102857" cy="153599"/>
            </a:xfrm>
            <a:prstGeom prst="rect">
              <a:avLst/>
            </a:prstGeom>
          </p:spPr>
        </p:pic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62CA541-F4D6-4EF2-9971-81BF61C18534}"/>
                </a:ext>
              </a:extLst>
            </p:cNvPr>
            <p:cNvSpPr/>
            <p:nvPr/>
          </p:nvSpPr>
          <p:spPr>
            <a:xfrm>
              <a:off x="8174707" y="2082064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10A397CE-150E-4A85-AB92-A7BA15DBB447}"/>
                </a:ext>
              </a:extLst>
            </p:cNvPr>
            <p:cNvCxnSpPr>
              <a:cxnSpLocks/>
              <a:stCxn id="8" idx="3"/>
              <a:endCxn id="7" idx="7"/>
            </p:cNvCxnSpPr>
            <p:nvPr/>
          </p:nvCxnSpPr>
          <p:spPr>
            <a:xfrm flipH="1">
              <a:off x="7470568" y="1751277"/>
              <a:ext cx="255608" cy="381182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图片 15" descr="\documentclass{article}&#10;\usepackage{amsmath}&#10;\usepackage{amsfonts}&#10;\usepackage{xcolor}&#10;\pagestyle{empty}&#10;\begin{document}&#10;&#10;\begin{align*}&#10;1&#10;\end{align*}&#10;&#10;\end{document}" title="IguanaTex Bitmap Display">
              <a:extLst>
                <a:ext uri="{FF2B5EF4-FFF2-40B4-BE49-F238E27FC236}">
                  <a16:creationId xmlns:a16="http://schemas.microsoft.com/office/drawing/2014/main" id="{676EA06C-2C9C-4E87-BF0F-D8963186DDA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8053" y="2173327"/>
              <a:ext cx="76800" cy="150857"/>
            </a:xfrm>
            <a:prstGeom prst="rect">
              <a:avLst/>
            </a:prstGeom>
          </p:spPr>
        </p:pic>
        <p:pic>
          <p:nvPicPr>
            <p:cNvPr id="17" name="图片 16" descr="\documentclass{article}&#10;\usepackage{amsmath}&#10;\usepackage{amsfonts}&#10;\usepackage{xcolor}&#10;\pagestyle{empty}&#10;\begin{document}&#10;&#10;\begin{align*}&#10;2&#10;\end{align*}&#10;&#10;\end{document}" title="IguanaTex Bitmap Display">
              <a:extLst>
                <a:ext uri="{FF2B5EF4-FFF2-40B4-BE49-F238E27FC236}">
                  <a16:creationId xmlns:a16="http://schemas.microsoft.com/office/drawing/2014/main" id="{656D18E0-00C2-4ADA-9123-8CD038E5191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434" y="1549597"/>
              <a:ext cx="91886" cy="150857"/>
            </a:xfrm>
            <a:prstGeom prst="rect">
              <a:avLst/>
            </a:prstGeom>
          </p:spPr>
        </p:pic>
        <p:pic>
          <p:nvPicPr>
            <p:cNvPr id="18" name="图片 17" descr="\documentclass{article}&#10;\usepackage{amsmath}&#10;\usepackage{amsfonts}&#10;\usepackage{xcolor}&#10;\pagestyle{empty}&#10;\begin{document}&#10;&#10;\begin{align*}&#10;3&#10;\end{align*}&#10;&#10;\end{document}" title="IguanaTex Bitmap Display">
              <a:extLst>
                <a:ext uri="{FF2B5EF4-FFF2-40B4-BE49-F238E27FC236}">
                  <a16:creationId xmlns:a16="http://schemas.microsoft.com/office/drawing/2014/main" id="{6F1641C3-FD24-4BF2-A896-E7DC6FDCC0B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702" y="2173327"/>
              <a:ext cx="96000" cy="15634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内容占位符 2">
                <a:extLst>
                  <a:ext uri="{FF2B5EF4-FFF2-40B4-BE49-F238E27FC236}">
                    <a16:creationId xmlns:a16="http://schemas.microsoft.com/office/drawing/2014/main" id="{6F74C663-846D-434F-A144-EA7635D9CB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9807" y="2328342"/>
                <a:ext cx="3427809" cy="35417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1,2,3,4</m:t>
                        </m:r>
                      </m:e>
                    </m:d>
                  </m:oMath>
                </a14:m>
                <a:endParaRPr lang="en-US" altLang="zh-CN" sz="1800" dirty="0"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…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={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1,2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2,3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1,3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,(3,4)}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1,2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2,1</m:t>
                        </m:r>
                      </m:e>
                    </m:d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∉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…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21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…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内容占位符 2">
                <a:extLst>
                  <a:ext uri="{FF2B5EF4-FFF2-40B4-BE49-F238E27FC236}">
                    <a16:creationId xmlns:a16="http://schemas.microsoft.com/office/drawing/2014/main" id="{6F74C663-846D-434F-A144-EA7635D9C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807" y="2328342"/>
                <a:ext cx="3427809" cy="3541779"/>
              </a:xfrm>
              <a:prstGeom prst="rect">
                <a:avLst/>
              </a:prstGeom>
              <a:blipFill>
                <a:blip r:embed="rId11"/>
                <a:stretch>
                  <a:fillRect l="-1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897E054-BC52-46C4-B3A9-D804410A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8928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Loopy Belief Propagation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151469"/>
                <a:ext cx="9626599" cy="47290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Belief propagation (BP) algorithm provides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exact inferences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tree networks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8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loopy networks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BP is no longer exact and may not converge. But interestingly, it still works in many problems in loopy networks and yields valuable results.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such cases, we simply called it loopy belief propagation, which provides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approximate inferences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80000"/>
                  </a:lnSpc>
                  <a:buFont typeface="Wingdings" panose="05000000000000000000" pitchFamily="2" charset="2"/>
                  <a:buChar char="Ø"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More formally, BP can be viewed as a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variational inference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method, which approximate the high-D distribution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by to so-called Bethe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Bethe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𝐾𝐿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Bethe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||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gives BP.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Generalized belief propagation is derived by using a more sophisticated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151469"/>
                <a:ext cx="9626599" cy="4729004"/>
              </a:xfrm>
              <a:blipFill>
                <a:blip r:embed="rId2"/>
                <a:stretch>
                  <a:fillRect l="-570" t="-129" r="-1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D15892E-90E7-49C6-8EFE-BA7E9C6164B1}"/>
              </a:ext>
            </a:extLst>
          </p:cNvPr>
          <p:cNvSpPr txBox="1"/>
          <p:nvPr/>
        </p:nvSpPr>
        <p:spPr>
          <a:xfrm>
            <a:off x="1076466" y="5706531"/>
            <a:ext cx="5402234" cy="591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[Y.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Kabashima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and D. Saad 1998]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[J. S.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Yedidia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W. T. Freeman and Y. Weiss, 2001, 2005]</a:t>
            </a:r>
            <a:endParaRPr lang="zh-CN" altLang="en-US" sz="1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244F7B-8E17-480A-BEB5-8D06ABE25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63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17837"/>
          </a:xfrm>
        </p:spPr>
        <p:txBody>
          <a:bodyPr>
            <a:no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Belief Propagation Applications </a:t>
            </a:r>
            <a:b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in Information Theory and Computer Science </a:t>
            </a:r>
            <a:r>
              <a:rPr lang="en-US" altLang="zh-CN" sz="4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  <a:endParaRPr lang="zh-CN" altLang="en-US" sz="48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017B3D9-B15E-46A7-9999-EBB5299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8350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BP Application – Error Correcting Code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151468"/>
            <a:ext cx="5302451" cy="534140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Error correcting codes: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Used for controlling errors in data over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unreliable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noisy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communication channels.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Ubiquitous applications: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Mobile phones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Satellite communication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Hard disks, CD’s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8C08D0-C301-4AFA-A526-47B47020F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652" y="4071367"/>
            <a:ext cx="4786935" cy="2000925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038847FA-B331-47A9-9FD5-11E374D36B78}"/>
              </a:ext>
            </a:extLst>
          </p:cNvPr>
          <p:cNvSpPr txBox="1">
            <a:spLocks/>
          </p:cNvSpPr>
          <p:nvPr/>
        </p:nvSpPr>
        <p:spPr>
          <a:xfrm>
            <a:off x="6565892" y="1396902"/>
            <a:ext cx="3631018" cy="10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Basic ideas: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Redundancy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of code-words in a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way.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461E9-A5FE-45AC-9559-F6C42E2E3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780" y="2449818"/>
            <a:ext cx="715478" cy="100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EA17577-A3D4-43B4-A45C-E299D0FD0A87}"/>
              </a:ext>
            </a:extLst>
          </p:cNvPr>
          <p:cNvSpPr txBox="1"/>
          <p:nvPr/>
        </p:nvSpPr>
        <p:spPr>
          <a:xfrm>
            <a:off x="8381401" y="3514393"/>
            <a:ext cx="1620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Claude Shannon</a:t>
            </a:r>
            <a:endParaRPr lang="zh-CN" altLang="en-US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761926-8F08-4413-A4E3-464785558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03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BP Application – Error Correcting Code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9"/>
            <a:ext cx="6290733" cy="155284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Low Density Parity Check (LDPC) code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Redundancy by parity-check bits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Factor graph representation (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model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!):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33CCF4E-FD30-4A8E-B043-19E1D1058A33}"/>
              </a:ext>
            </a:extLst>
          </p:cNvPr>
          <p:cNvGrpSpPr/>
          <p:nvPr/>
        </p:nvGrpSpPr>
        <p:grpSpPr>
          <a:xfrm>
            <a:off x="10014067" y="2110264"/>
            <a:ext cx="1117882" cy="1118351"/>
            <a:chOff x="9955949" y="2545250"/>
            <a:chExt cx="1117882" cy="1118351"/>
          </a:xfrm>
        </p:grpSpPr>
        <p:pic>
          <p:nvPicPr>
            <p:cNvPr id="4" name="Picture 4 1" descr="Professor Emeritus Robert Gallager">
              <a:extLst>
                <a:ext uri="{FF2B5EF4-FFF2-40B4-BE49-F238E27FC236}">
                  <a16:creationId xmlns:a16="http://schemas.microsoft.com/office/drawing/2014/main" id="{6DE7499D-E802-463B-87F5-C17F66FD93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3684" y="2545250"/>
              <a:ext cx="902412" cy="780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6A09FED-E3E8-4CE3-83B5-DBF71B903483}"/>
                </a:ext>
              </a:extLst>
            </p:cNvPr>
            <p:cNvSpPr txBox="1"/>
            <p:nvPr/>
          </p:nvSpPr>
          <p:spPr>
            <a:xfrm>
              <a:off x="9955949" y="3355824"/>
              <a:ext cx="11178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R.</a:t>
              </a: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1400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Gallager</a:t>
              </a:r>
              <a: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CN" altLang="en-US" sz="1400" dirty="0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9CB002B-F9CC-4915-9A07-E663A23F7C83}"/>
              </a:ext>
            </a:extLst>
          </p:cNvPr>
          <p:cNvGrpSpPr/>
          <p:nvPr/>
        </p:nvGrpSpPr>
        <p:grpSpPr>
          <a:xfrm>
            <a:off x="1677110" y="2781752"/>
            <a:ext cx="1609878" cy="2403889"/>
            <a:chOff x="5204863" y="1806979"/>
            <a:chExt cx="1609878" cy="2403889"/>
          </a:xfrm>
        </p:grpSpPr>
        <p:sp>
          <p:nvSpPr>
            <p:cNvPr id="9" name="Rectangle 15 1 2 1">
              <a:extLst>
                <a:ext uri="{FF2B5EF4-FFF2-40B4-BE49-F238E27FC236}">
                  <a16:creationId xmlns:a16="http://schemas.microsoft.com/office/drawing/2014/main" id="{4C13D8CA-5723-400F-AEE9-B6AFA271B4AC}"/>
                </a:ext>
              </a:extLst>
            </p:cNvPr>
            <p:cNvSpPr/>
            <p:nvPr/>
          </p:nvSpPr>
          <p:spPr>
            <a:xfrm>
              <a:off x="6470639" y="2490818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97EA823-5525-4B37-94A8-AC567513A6BF}"/>
                </a:ext>
              </a:extLst>
            </p:cNvPr>
            <p:cNvSpPr/>
            <p:nvPr/>
          </p:nvSpPr>
          <p:spPr>
            <a:xfrm>
              <a:off x="5204863" y="2494218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BA65527-4D87-44A5-9941-4BC5A441535A}"/>
                </a:ext>
              </a:extLst>
            </p:cNvPr>
            <p:cNvSpPr/>
            <p:nvPr/>
          </p:nvSpPr>
          <p:spPr>
            <a:xfrm>
              <a:off x="5204863" y="1806979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88A4F7D-853A-409B-A321-22EB638E60A2}"/>
                </a:ext>
              </a:extLst>
            </p:cNvPr>
            <p:cNvSpPr/>
            <p:nvPr/>
          </p:nvSpPr>
          <p:spPr>
            <a:xfrm>
              <a:off x="5204863" y="3180492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1BD0290-27A2-46F3-9A29-182FB7205F65}"/>
                </a:ext>
              </a:extLst>
            </p:cNvPr>
            <p:cNvCxnSpPr>
              <a:cxnSpLocks/>
              <a:stCxn id="11" idx="5"/>
              <a:endCxn id="9" idx="1"/>
            </p:cNvCxnSpPr>
            <p:nvPr/>
          </p:nvCxnSpPr>
          <p:spPr>
            <a:xfrm>
              <a:off x="5498572" y="2100688"/>
              <a:ext cx="972067" cy="5621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3D2F27F-AB92-4BB3-AF8D-D2EAAB852525}"/>
                </a:ext>
              </a:extLst>
            </p:cNvPr>
            <p:cNvCxnSpPr>
              <a:cxnSpLocks/>
              <a:stCxn id="10" idx="6"/>
              <a:endCxn id="9" idx="1"/>
            </p:cNvCxnSpPr>
            <p:nvPr/>
          </p:nvCxnSpPr>
          <p:spPr>
            <a:xfrm flipV="1">
              <a:off x="5548965" y="2662869"/>
              <a:ext cx="921674" cy="3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88321EA-8A9B-4862-BC58-4FE1433B8AED}"/>
                </a:ext>
              </a:extLst>
            </p:cNvPr>
            <p:cNvCxnSpPr>
              <a:cxnSpLocks/>
              <a:stCxn id="12" idx="7"/>
              <a:endCxn id="9" idx="1"/>
            </p:cNvCxnSpPr>
            <p:nvPr/>
          </p:nvCxnSpPr>
          <p:spPr>
            <a:xfrm flipV="1">
              <a:off x="5498572" y="2662869"/>
              <a:ext cx="972067" cy="568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图片 54" descr="\documentclass{article}&#10;\usepackage{amsmath}&#10;\usepackage{amsfonts}&#10;\usepackage{xcolor}&#10;\pagestyle{empty}&#10;\begin{document}&#10;&#10;\begin{align*}&#10;x_1&#10;\end{align*}&#10;&#10;\end{document}" title="IguanaTex Bitmap Display">
              <a:extLst>
                <a:ext uri="{FF2B5EF4-FFF2-40B4-BE49-F238E27FC236}">
                  <a16:creationId xmlns:a16="http://schemas.microsoft.com/office/drawing/2014/main" id="{E2157795-3627-402C-9721-A805F11653A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799" y="1921915"/>
              <a:ext cx="200229" cy="134400"/>
            </a:xfrm>
            <a:prstGeom prst="rect">
              <a:avLst/>
            </a:prstGeom>
          </p:spPr>
        </p:pic>
        <p:pic>
          <p:nvPicPr>
            <p:cNvPr id="22" name="图片 21" descr="\documentclass{article}&#10;\usepackage{amsmath}&#10;\usepackage{amsfonts}&#10;\usepackage{xcolor}&#10;\pagestyle{empty}&#10;\begin{document}&#10;&#10;\begin{align*}&#10;a&#10;\end{align*}&#10;&#10;\end{document}" title="IguanaTex Bitmap Display">
              <a:extLst>
                <a:ext uri="{FF2B5EF4-FFF2-40B4-BE49-F238E27FC236}">
                  <a16:creationId xmlns:a16="http://schemas.microsoft.com/office/drawing/2014/main" id="{5439645C-93B5-441E-A2D0-9BCD204AE6A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9890" y="2611440"/>
              <a:ext cx="105600" cy="102857"/>
            </a:xfrm>
            <a:prstGeom prst="rect">
              <a:avLst/>
            </a:prstGeom>
          </p:spPr>
        </p:pic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786E6E88-99DD-47CB-A78C-2B6A25C6B548}"/>
                </a:ext>
              </a:extLst>
            </p:cNvPr>
            <p:cNvSpPr/>
            <p:nvPr/>
          </p:nvSpPr>
          <p:spPr>
            <a:xfrm>
              <a:off x="5204863" y="3866766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Rectangle 15 1 2 2">
              <a:extLst>
                <a:ext uri="{FF2B5EF4-FFF2-40B4-BE49-F238E27FC236}">
                  <a16:creationId xmlns:a16="http://schemas.microsoft.com/office/drawing/2014/main" id="{7AAC8D89-B01D-4616-A787-5EF2BD94F487}"/>
                </a:ext>
              </a:extLst>
            </p:cNvPr>
            <p:cNvSpPr/>
            <p:nvPr/>
          </p:nvSpPr>
          <p:spPr>
            <a:xfrm>
              <a:off x="6470639" y="3563937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A5C1A887-4D95-4E28-AC0A-967A6B7AD022}"/>
                </a:ext>
              </a:extLst>
            </p:cNvPr>
            <p:cNvCxnSpPr>
              <a:cxnSpLocks/>
              <a:stCxn id="10" idx="5"/>
              <a:endCxn id="34" idx="1"/>
            </p:cNvCxnSpPr>
            <p:nvPr/>
          </p:nvCxnSpPr>
          <p:spPr>
            <a:xfrm>
              <a:off x="5498572" y="2787927"/>
              <a:ext cx="972067" cy="94806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0ABC0A4B-EC93-4002-AEFE-CAE1595F5A8C}"/>
                </a:ext>
              </a:extLst>
            </p:cNvPr>
            <p:cNvCxnSpPr>
              <a:cxnSpLocks/>
              <a:stCxn id="30" idx="6"/>
              <a:endCxn id="34" idx="1"/>
            </p:cNvCxnSpPr>
            <p:nvPr/>
          </p:nvCxnSpPr>
          <p:spPr>
            <a:xfrm flipV="1">
              <a:off x="5548965" y="3735988"/>
              <a:ext cx="921674" cy="3028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图片 57" descr="\documentclass{article}&#10;\usepackage{amsmath}&#10;\usepackage{amsfonts}&#10;\usepackage{xcolor}&#10;\pagestyle{empty}&#10;\begin{document}&#10;&#10;\begin{align*}&#10;x_2&#10;\end{align*}&#10;&#10;\end{document}" title="IguanaTex Bitmap Display">
              <a:extLst>
                <a:ext uri="{FF2B5EF4-FFF2-40B4-BE49-F238E27FC236}">
                  <a16:creationId xmlns:a16="http://schemas.microsoft.com/office/drawing/2014/main" id="{91F76AFF-F4AC-4F99-AB48-DBAA3B77B46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1453" y="2607308"/>
              <a:ext cx="205715" cy="134400"/>
            </a:xfrm>
            <a:prstGeom prst="rect">
              <a:avLst/>
            </a:prstGeom>
          </p:spPr>
        </p:pic>
        <p:pic>
          <p:nvPicPr>
            <p:cNvPr id="61" name="图片 60" descr="\documentclass{article}&#10;\usepackage{amsmath}&#10;\usepackage{amsfonts}&#10;\usepackage{xcolor}&#10;\pagestyle{empty}&#10;\begin{document}&#10;&#10;\begin{align*}&#10;x_3&#10;\end{align*}&#10;&#10;\end{document}" title="IguanaTex Bitmap Display">
              <a:extLst>
                <a:ext uri="{FF2B5EF4-FFF2-40B4-BE49-F238E27FC236}">
                  <a16:creationId xmlns:a16="http://schemas.microsoft.com/office/drawing/2014/main" id="{9A49C595-6A68-4589-BD8B-377FC065BDA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1453" y="3285343"/>
              <a:ext cx="207086" cy="137143"/>
            </a:xfrm>
            <a:prstGeom prst="rect">
              <a:avLst/>
            </a:prstGeom>
          </p:spPr>
        </p:pic>
        <p:pic>
          <p:nvPicPr>
            <p:cNvPr id="64" name="图片 63" descr="\documentclass{article}&#10;\usepackage{amsmath}&#10;\usepackage{amsfonts}&#10;\usepackage{xcolor}&#10;\pagestyle{empty}&#10;\begin{document}&#10;&#10;\begin{align*}&#10;x_4&#10;\end{align*}&#10;&#10;\end{document}" title="IguanaTex Bitmap Display">
              <a:extLst>
                <a:ext uri="{FF2B5EF4-FFF2-40B4-BE49-F238E27FC236}">
                  <a16:creationId xmlns:a16="http://schemas.microsoft.com/office/drawing/2014/main" id="{DFD13F6B-EB72-4F39-88F0-C41F3A72A61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1453" y="3970245"/>
              <a:ext cx="209829" cy="134400"/>
            </a:xfrm>
            <a:prstGeom prst="rect">
              <a:avLst/>
            </a:prstGeom>
          </p:spPr>
        </p:pic>
        <p:pic>
          <p:nvPicPr>
            <p:cNvPr id="67" name="图片 66" descr="\documentclass{article}&#10;\usepackage{amsmath}&#10;\usepackage{amsfonts}&#10;\usepackage{xcolor}&#10;\pagestyle{empty}&#10;\begin{document}&#10;&#10;\begin{align*}&#10;b&#10;\end{align*}&#10;&#10;\end{document}" title="IguanaTex Bitmap Display">
              <a:extLst>
                <a:ext uri="{FF2B5EF4-FFF2-40B4-BE49-F238E27FC236}">
                  <a16:creationId xmlns:a16="http://schemas.microsoft.com/office/drawing/2014/main" id="{355D2251-42AA-433E-80A4-2A2CE2597F55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175" y="3661713"/>
              <a:ext cx="85029" cy="160457"/>
            </a:xfrm>
            <a:prstGeom prst="rect">
              <a:avLst/>
            </a:prstGeom>
          </p:spPr>
        </p:pic>
      </p:grpSp>
      <p:pic>
        <p:nvPicPr>
          <p:cNvPr id="8" name="图片 7" descr="\documentclass{article}&#10;\usepackage{amsmath}&#10;\usepackage{amssymb}&#10;\usepackage{amsfonts}&#10;\usepackage{xcolor}&#10;\pagestyle{empty}&#10;\begin{document}&#10;&#10;\begin{align*}&#10;&amp; x_i \in \{ 0, 1 \}, \quad x_i \oplus x_j := (x_i + x_j) \text{ mod } 2&#10;\end{align*}&#10;&#10;\end{document}" title="IguanaTex Bitmap Display">
            <a:extLst>
              <a:ext uri="{FF2B5EF4-FFF2-40B4-BE49-F238E27FC236}">
                <a16:creationId xmlns:a16="http://schemas.microsoft.com/office/drawing/2014/main" id="{BC001F5D-9AA5-BC5D-2128-BF4DE12918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49" y="2807872"/>
            <a:ext cx="4023371" cy="251459"/>
          </a:xfrm>
          <a:prstGeom prst="rect">
            <a:avLst/>
          </a:prstGeom>
        </p:spPr>
      </p:pic>
      <p:pic>
        <p:nvPicPr>
          <p:cNvPr id="17" name="图片 16" descr="\documentclass{article}&#10;\usepackage{amsmath}&#10;\usepackage{amsfonts}&#10;\usepackage{amssymb}&#10;\usepackage{xcolor}&#10;\pagestyle{empty}&#10;\begin{document}&#10;&#10;\begin{align*}&#10;&amp; \psi_{a}\left(x_{i}, x_{j}, x_{k}\right) \\ &#10;&amp; = \mathbb{I}\left(x_{i} \oplus x_{j} \oplus x_{k}=0\right)&#10;\end{align*}&#10;&#10;\end{document}" title="IguanaTex Bitmap Display">
            <a:extLst>
              <a:ext uri="{FF2B5EF4-FFF2-40B4-BE49-F238E27FC236}">
                <a16:creationId xmlns:a16="http://schemas.microsoft.com/office/drawing/2014/main" id="{61C46403-1FB4-1E9A-10F1-87EF82EABAE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281" y="3523723"/>
            <a:ext cx="2240279" cy="594360"/>
          </a:xfrm>
          <a:prstGeom prst="rect">
            <a:avLst/>
          </a:prstGeom>
        </p:spPr>
      </p:pic>
      <p:sp>
        <p:nvSpPr>
          <p:cNvPr id="83" name="内容占位符 2 1">
            <a:extLst>
              <a:ext uri="{FF2B5EF4-FFF2-40B4-BE49-F238E27FC236}">
                <a16:creationId xmlns:a16="http://schemas.microsoft.com/office/drawing/2014/main" id="{39A96620-D4A7-46E3-B634-054B466C6C70}"/>
              </a:ext>
            </a:extLst>
          </p:cNvPr>
          <p:cNvSpPr txBox="1">
            <a:spLocks/>
          </p:cNvSpPr>
          <p:nvPr/>
        </p:nvSpPr>
        <p:spPr>
          <a:xfrm>
            <a:off x="7448658" y="2948354"/>
            <a:ext cx="3905142" cy="3180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 bit of history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Belief propagation was in fact first proposed by R.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Gallager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(1962) for decoding LDPC code (before J. Pearl’s Bayesian networks).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Capable of approaching the best theoretical performance (the Shannon limit).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LDPC code (or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Gallager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code) has been neglected for decades until the mid-1990s, because computers at that time were not powerful enough to implement BP…</a:t>
            </a:r>
          </a:p>
        </p:txBody>
      </p:sp>
      <p:sp>
        <p:nvSpPr>
          <p:cNvPr id="84" name="内容占位符 2 2">
            <a:extLst>
              <a:ext uri="{FF2B5EF4-FFF2-40B4-BE49-F238E27FC236}">
                <a16:creationId xmlns:a16="http://schemas.microsoft.com/office/drawing/2014/main" id="{D1768BA5-7F2F-412C-9E3D-5DDF61C3CFA3}"/>
              </a:ext>
            </a:extLst>
          </p:cNvPr>
          <p:cNvSpPr txBox="1">
            <a:spLocks/>
          </p:cNvSpPr>
          <p:nvPr/>
        </p:nvSpPr>
        <p:spPr>
          <a:xfrm>
            <a:off x="838200" y="5297610"/>
            <a:ext cx="5864258" cy="866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Decoding by running belief propagation on this graphical model.</a:t>
            </a:r>
          </a:p>
        </p:txBody>
      </p:sp>
      <p:pic>
        <p:nvPicPr>
          <p:cNvPr id="3076" name="Picture 4 2" descr="Character Parity">
            <a:extLst>
              <a:ext uri="{FF2B5EF4-FFF2-40B4-BE49-F238E27FC236}">
                <a16:creationId xmlns:a16="http://schemas.microsoft.com/office/drawing/2014/main" id="{2BDE41CC-C93B-4510-AE06-E15A8FAD9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765" y="1289671"/>
            <a:ext cx="2664132" cy="7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EAE99641-F594-4833-9FBC-26018702DE7C}"/>
              </a:ext>
            </a:extLst>
          </p:cNvPr>
          <p:cNvSpPr txBox="1"/>
          <p:nvPr/>
        </p:nvSpPr>
        <p:spPr>
          <a:xfrm>
            <a:off x="1069212" y="6125987"/>
            <a:ext cx="6379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[M.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Mézard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and A.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Montanari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“Information, Physics, and Computation”, 2009]</a:t>
            </a:r>
            <a:endParaRPr lang="zh-CN" altLang="en-US" sz="14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3C4BA-EDDB-4FE6-9C01-694CA87C9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20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ntroduction to NP Completeness. P and NP Problem | by Vipasha Vaghela |  Medium">
            <a:extLst>
              <a:ext uri="{FF2B5EF4-FFF2-40B4-BE49-F238E27FC236}">
                <a16:creationId xmlns:a16="http://schemas.microsoft.com/office/drawing/2014/main" id="{F0A92F59-918E-44A2-A5EF-C4D41E1DB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571" y="1270585"/>
            <a:ext cx="2988062" cy="216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BP Application – K-SAT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67" y="1151468"/>
            <a:ext cx="6189400" cy="534140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Computational complexity: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NP-complete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P: problems solvable in polynomial time.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NP: solution verifiable in polynomial time.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NP-complete: a class of NP problems where every other NP problem can be reduced to in polynomial time (“hardest” in NP).</a:t>
            </a:r>
          </a:p>
          <a:p>
            <a:pPr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 = NP or P != NP ?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Arguably the most important open problem in computer science.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K-SAT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(with K&gt;2): the first problem proven to be NP-complete.</a:t>
            </a:r>
          </a:p>
        </p:txBody>
      </p:sp>
      <p:pic>
        <p:nvPicPr>
          <p:cNvPr id="4102" name="Picture 6" descr="c - Class Scheduling to Boolean satisfiability [Polynomial-time reduction]  - Stack Overflow">
            <a:extLst>
              <a:ext uri="{FF2B5EF4-FFF2-40B4-BE49-F238E27FC236}">
                <a16:creationId xmlns:a16="http://schemas.microsoft.com/office/drawing/2014/main" id="{E80990AD-8FD0-4D29-9AC1-FC9AAFB16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571" y="3976284"/>
            <a:ext cx="3027643" cy="125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46FBD100-4AFA-42CC-B8BE-0F2C139E4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48181" y="5046320"/>
                <a:ext cx="3705086" cy="10883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600" b="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y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True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False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K-SAT: find a configuration of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y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s.t.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above formula holds.</a:t>
                </a:r>
              </a:p>
            </p:txBody>
          </p:sp>
        </mc:Choice>
        <mc:Fallback xmlns="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46FBD100-4AFA-42CC-B8BE-0F2C139E4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181" y="5046320"/>
                <a:ext cx="3705086" cy="1088379"/>
              </a:xfrm>
              <a:prstGeom prst="rect">
                <a:avLst/>
              </a:prstGeom>
              <a:blipFill>
                <a:blip r:embed="rId5"/>
                <a:stretch>
                  <a:fillRect l="-658" r="-164" b="-6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6FBF3F-3B5E-42BD-A9A2-C1EE8E826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99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BP Application – K-SAT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66" y="1151468"/>
            <a:ext cx="10507133" cy="133948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K-SAT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 the first problem proven to be NP-complete.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By definition of NP-completeness, other NP-complete problems (such as graph coloring, Travelling salesman problem) can be reduced to K-SAT in polynomial time. 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Forecasting a Breach Is Like Finding a Needle in a Haystack — Not That Tough">
            <a:extLst>
              <a:ext uri="{FF2B5EF4-FFF2-40B4-BE49-F238E27FC236}">
                <a16:creationId xmlns:a16="http://schemas.microsoft.com/office/drawing/2014/main" id="{361E0AFB-0892-4EE4-8E52-D85C99457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069" y="4854922"/>
            <a:ext cx="1840235" cy="118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 1" descr="成语大全大海捞针简笔画_成语趣猜猜简笔画">
            <a:extLst>
              <a:ext uri="{FF2B5EF4-FFF2-40B4-BE49-F238E27FC236}">
                <a16:creationId xmlns:a16="http://schemas.microsoft.com/office/drawing/2014/main" id="{F468C00A-3933-48EE-8F3F-C5DFC9EFC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995" y="4854922"/>
            <a:ext cx="1777744" cy="118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ree illustrating the look-ahead phase and the resulting cubes.">
            <a:extLst>
              <a:ext uri="{FF2B5EF4-FFF2-40B4-BE49-F238E27FC236}">
                <a16:creationId xmlns:a16="http://schemas.microsoft.com/office/drawing/2014/main" id="{F0512BF9-83E0-4D52-8CC4-B0C43ED43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44" y="2652787"/>
            <a:ext cx="3083545" cy="155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\documentclass{article}&#10;\usepackage{amsmath}&#10;\usepackage{amsfonts}&#10;\usepackage{amssymb}&#10;\usepackage{xcolor}&#10;\pagestyle{empty}&#10;\begin{document}&#10;&#10;$2^N$ configurations in total.&#10;&#10;\end{document}" title="IguanaTex Bitmap Display">
            <a:extLst>
              <a:ext uri="{FF2B5EF4-FFF2-40B4-BE49-F238E27FC236}">
                <a16:creationId xmlns:a16="http://schemas.microsoft.com/office/drawing/2014/main" id="{A8B493C6-32E3-4673-AECE-652572A926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570" y="4366031"/>
            <a:ext cx="2310095" cy="21089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7E3F875E-1E36-4425-AB38-4852FBA82D03}"/>
              </a:ext>
            </a:extLst>
          </p:cNvPr>
          <p:cNvSpPr txBox="1">
            <a:spLocks/>
          </p:cNvSpPr>
          <p:nvPr/>
        </p:nvSpPr>
        <p:spPr>
          <a:xfrm>
            <a:off x="6221853" y="2708946"/>
            <a:ext cx="4285303" cy="94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Verifying the solution is “easy”, but finding the solution can be very “hard”.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E4AE40C-1CC1-40BD-B12F-99869B02FD62}"/>
              </a:ext>
            </a:extLst>
          </p:cNvPr>
          <p:cNvGrpSpPr/>
          <p:nvPr/>
        </p:nvGrpSpPr>
        <p:grpSpPr>
          <a:xfrm>
            <a:off x="6096000" y="3740698"/>
            <a:ext cx="4550287" cy="2297232"/>
            <a:chOff x="6096000" y="3740698"/>
            <a:chExt cx="4550287" cy="229723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175DB96-884F-4C8A-AA37-6E362D804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3740698"/>
              <a:ext cx="4550287" cy="2297232"/>
            </a:xfrm>
            <a:prstGeom prst="rect">
              <a:avLst/>
            </a:prstGeom>
          </p:spPr>
        </p:pic>
        <p:sp>
          <p:nvSpPr>
            <p:cNvPr id="16" name="内容占位符 2">
              <a:extLst>
                <a:ext uri="{FF2B5EF4-FFF2-40B4-BE49-F238E27FC236}">
                  <a16:creationId xmlns:a16="http://schemas.microsoft.com/office/drawing/2014/main" id="{30B26C77-AA4C-4CDD-B21B-23080081E5B0}"/>
                </a:ext>
              </a:extLst>
            </p:cNvPr>
            <p:cNvSpPr txBox="1">
              <a:spLocks/>
            </p:cNvSpPr>
            <p:nvPr/>
          </p:nvSpPr>
          <p:spPr>
            <a:xfrm>
              <a:off x="6807074" y="4854922"/>
              <a:ext cx="3487851" cy="10534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500"/>
                </a:spcBef>
                <a:buNone/>
              </a:pPr>
              <a:r>
                <a:rPr lang="en-US" altLang="zh-CN" sz="14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Do you think you can do the math? </a:t>
              </a:r>
            </a:p>
            <a:p>
              <a:pPr marL="0" indent="0">
                <a:lnSpc>
                  <a:spcPct val="100000"/>
                </a:lnSpc>
                <a:spcBef>
                  <a:spcPts val="500"/>
                </a:spcBef>
                <a:buNone/>
              </a:pPr>
              <a:r>
                <a:rPr lang="en-US" altLang="zh-CN" sz="14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No.</a:t>
              </a:r>
            </a:p>
            <a:p>
              <a:pPr marL="0" indent="0">
                <a:lnSpc>
                  <a:spcPct val="100000"/>
                </a:lnSpc>
                <a:spcBef>
                  <a:spcPts val="500"/>
                </a:spcBef>
                <a:buNone/>
              </a:pPr>
              <a:r>
                <a:rPr lang="en-US" altLang="zh-CN" sz="14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But if someone else does it,</a:t>
              </a:r>
            </a:p>
            <a:p>
              <a:pPr marL="0" indent="0">
                <a:lnSpc>
                  <a:spcPct val="100000"/>
                </a:lnSpc>
                <a:spcBef>
                  <a:spcPts val="500"/>
                </a:spcBef>
                <a:buNone/>
              </a:pPr>
              <a:r>
                <a:rPr lang="en-US" altLang="zh-CN" sz="14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I can double check the crap out of it.</a:t>
              </a: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06A73E-BD12-4AAA-9E08-040CC965B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71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>
            <a:extLst>
              <a:ext uri="{FF2B5EF4-FFF2-40B4-BE49-F238E27FC236}">
                <a16:creationId xmlns:a16="http://schemas.microsoft.com/office/drawing/2014/main" id="{77F9B2D2-F187-415F-93C2-144A6C6E9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379" y="3955380"/>
            <a:ext cx="3741035" cy="1339162"/>
          </a:xfrm>
          <a:prstGeom prst="rect">
            <a:avLst/>
          </a:prstGeom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F2D501F2-BE63-42E8-A1DF-5D6381742F87}"/>
              </a:ext>
            </a:extLst>
          </p:cNvPr>
          <p:cNvGrpSpPr/>
          <p:nvPr/>
        </p:nvGrpSpPr>
        <p:grpSpPr>
          <a:xfrm>
            <a:off x="1066365" y="1628952"/>
            <a:ext cx="6822557" cy="1948332"/>
            <a:chOff x="5027870" y="1749871"/>
            <a:chExt cx="6822557" cy="1948332"/>
          </a:xfrm>
        </p:grpSpPr>
        <p:pic>
          <p:nvPicPr>
            <p:cNvPr id="13" name="Picture 12 2">
              <a:extLst>
                <a:ext uri="{FF2B5EF4-FFF2-40B4-BE49-F238E27FC236}">
                  <a16:creationId xmlns:a16="http://schemas.microsoft.com/office/drawing/2014/main" id="{DA25B920-EFE4-4C9B-9963-83D27A6B4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27870" y="1749871"/>
              <a:ext cx="2572182" cy="1948332"/>
            </a:xfrm>
            <a:prstGeom prst="rect">
              <a:avLst/>
            </a:prstGeom>
          </p:spPr>
        </p:pic>
        <p:pic>
          <p:nvPicPr>
            <p:cNvPr id="53" name="图片 52" descr="\documentclass{article}&#10;\usepackage{amsmath}&#10;\usepackage{amsfonts}&#10;\usepackage{amssymb}&#10;\usepackage{xcolor}&#10;\pagestyle{empty}&#10;\begin{document}&#10;&#10;\begin{align*}&#10;&amp; \left(\bar{x}_{1} \vee \bar{x}_{2} \vee \bar{x}_{4}\right) &#10;\wedge \left(x_{1} \vee \bar{x}_{2}\right) \wedge\left(x_{2} \vee x_{4} \vee x_{5}\right) \\&#10;&amp; \wedge\left(x_{1} \vee x_{2} \vee x_{5}\right) \wedge\left(x_{1} \vee \bar{x}_{3} \vee x_{5}\right) \\&#10;\\&#10;&amp; \psi_a(x_1, x_2, x_4) = \mathbb{I}\left(\bar{x}_{1} \vee \bar{x}_{2} \vee \bar{x}_{4} = \text{True} \right)&#10;\end{align*}&#10;&#10;\end{document}" title="IguanaTex Bitmap Display">
              <a:extLst>
                <a:ext uri="{FF2B5EF4-FFF2-40B4-BE49-F238E27FC236}">
                  <a16:creationId xmlns:a16="http://schemas.microsoft.com/office/drawing/2014/main" id="{C6E51563-3381-417C-891A-D37600D2CBE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3303" y="2113844"/>
              <a:ext cx="3707124" cy="1114210"/>
            </a:xfrm>
            <a:prstGeom prst="rect">
              <a:avLst/>
            </a:prstGeom>
          </p:spPr>
        </p:pic>
        <p:pic>
          <p:nvPicPr>
            <p:cNvPr id="57" name="图片 56" descr="\documentclass{article}&#10;\usepackage{amsmath}&#10;\usepackage{amsfonts}&#10;\usepackage{amssymb}&#10;\usepackage{xcolor}&#10;\pagestyle{empty}&#10;\begin{document}&#10;&#10;\begin{align*}&#10;\Longleftrightarrow&#10;\end{align*}&#10;&#10;\end{document}" title="IguanaTex Bitmap Display">
              <a:extLst>
                <a:ext uri="{FF2B5EF4-FFF2-40B4-BE49-F238E27FC236}">
                  <a16:creationId xmlns:a16="http://schemas.microsoft.com/office/drawing/2014/main" id="{0B7BA636-A2C3-47FC-A467-CB297FBE420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579" y="2113844"/>
              <a:ext cx="393600" cy="127543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BP Application – K-SAT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51469"/>
                <a:ext cx="6602130" cy="504253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K-SAT problem as a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graphical model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Belief propagation can be applied for finding a solution in some instances of K-SAT problems.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BP fails if the constraints density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high.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Physics methods to unveil the solution structure, which helps to understand computational complexity and suggests more powerful message-passing algorithms.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51469"/>
                <a:ext cx="6602130" cy="5042531"/>
              </a:xfrm>
              <a:blipFill>
                <a:blip r:embed="rId8"/>
                <a:stretch>
                  <a:fillRect l="-923" t="-121" r="-1384" b="-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CFD3A6D-2E69-4D49-A7CA-32CAF10E7BE2}"/>
                  </a:ext>
                </a:extLst>
              </p:cNvPr>
              <p:cNvSpPr txBox="1"/>
              <p:nvPr/>
            </p:nvSpPr>
            <p:spPr>
              <a:xfrm>
                <a:off x="7873465" y="5344280"/>
                <a:ext cx="3590949" cy="849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Phase transitions when varying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[M. </a:t>
                </a:r>
                <a:r>
                  <a:rPr lang="en-US" altLang="zh-CN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Mézard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A. </a:t>
                </a:r>
                <a:r>
                  <a:rPr lang="en-US" altLang="zh-CN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Montanari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“Information, Physics, and Computation”, 2009]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CFD3A6D-2E69-4D49-A7CA-32CAF10E7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465" y="5344280"/>
                <a:ext cx="3590949" cy="849720"/>
              </a:xfrm>
              <a:prstGeom prst="rect">
                <a:avLst/>
              </a:prstGeom>
              <a:blipFill>
                <a:blip r:embed="rId9"/>
                <a:stretch>
                  <a:fillRect l="-509" r="-679" b="-6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7360C93D-8851-480B-BA87-6B9F86549586}"/>
              </a:ext>
            </a:extLst>
          </p:cNvPr>
          <p:cNvSpPr txBox="1"/>
          <p:nvPr/>
        </p:nvSpPr>
        <p:spPr>
          <a:xfrm>
            <a:off x="1066450" y="6131731"/>
            <a:ext cx="4669842" cy="31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[M.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Mézard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G. </a:t>
            </a:r>
            <a:r>
              <a:rPr lang="en-GB" altLang="zh-CN" sz="1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Parisi</a:t>
            </a:r>
            <a:r>
              <a:rPr lang="en-US" altLang="zh-CN" sz="1400" dirty="0">
                <a:ea typeface="微软雅黑" panose="020B0503020204020204" pitchFamily="34" charset="-122"/>
              </a:rPr>
              <a:t>,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R. </a:t>
            </a:r>
            <a:r>
              <a:rPr lang="en-GB" altLang="zh-CN" sz="1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Zecchina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 Science 2002]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672381E9-B4F5-49C2-B834-B5B869151050}"/>
                  </a:ext>
                </a:extLst>
              </p:cNvPr>
              <p:cNvSpPr txBox="1"/>
              <p:nvPr/>
            </p:nvSpPr>
            <p:spPr>
              <a:xfrm>
                <a:off x="5136022" y="1151468"/>
                <a:ext cx="4420178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10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variables,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constraints (factors))</a:t>
                </a: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672381E9-B4F5-49C2-B834-B5B869151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022" y="1151468"/>
                <a:ext cx="4420178" cy="427746"/>
              </a:xfrm>
              <a:prstGeom prst="rect">
                <a:avLst/>
              </a:prstGeom>
              <a:blipFill>
                <a:blip r:embed="rId10"/>
                <a:stretch>
                  <a:fillRect l="-1517" t="-1429" b="-2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A74093-39B9-468B-9F2C-FAEAF05D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66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BP Application – Compressed Sensing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7"/>
            <a:ext cx="10515600" cy="181968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We’ve learnt 1st order methods for compressed sensing using the proximal gradient, e.g., iterative soft-thresholding algorithm (ISTA).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Convergence of ISTA is not so good.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Compressed sensing (e.g., basis pursuit denoising) as a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model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B79B220-5DB3-4B80-88B2-DA72338911CD}"/>
              </a:ext>
            </a:extLst>
          </p:cNvPr>
          <p:cNvGrpSpPr/>
          <p:nvPr/>
        </p:nvGrpSpPr>
        <p:grpSpPr>
          <a:xfrm>
            <a:off x="2976388" y="3176448"/>
            <a:ext cx="2537028" cy="2414777"/>
            <a:chOff x="3233278" y="2849687"/>
            <a:chExt cx="2537028" cy="2414777"/>
          </a:xfrm>
        </p:grpSpPr>
        <p:sp>
          <p:nvSpPr>
            <p:cNvPr id="6" name="Rectangle 15 1 2 1">
              <a:extLst>
                <a:ext uri="{FF2B5EF4-FFF2-40B4-BE49-F238E27FC236}">
                  <a16:creationId xmlns:a16="http://schemas.microsoft.com/office/drawing/2014/main" id="{03EEDFE6-2416-481F-8B89-42AF91B38D94}"/>
                </a:ext>
              </a:extLst>
            </p:cNvPr>
            <p:cNvSpPr/>
            <p:nvPr/>
          </p:nvSpPr>
          <p:spPr>
            <a:xfrm>
              <a:off x="5426204" y="3537809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A496C15-3FEB-4744-B5F3-150143BDCB88}"/>
                </a:ext>
              </a:extLst>
            </p:cNvPr>
            <p:cNvSpPr/>
            <p:nvPr/>
          </p:nvSpPr>
          <p:spPr>
            <a:xfrm>
              <a:off x="4160428" y="3541209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31CD64A-BC85-4A29-83C9-8545A992F4A5}"/>
                </a:ext>
              </a:extLst>
            </p:cNvPr>
            <p:cNvSpPr/>
            <p:nvPr/>
          </p:nvSpPr>
          <p:spPr>
            <a:xfrm>
              <a:off x="4160428" y="2853970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06D90F0-B886-4966-9F7D-FE36D61453FB}"/>
                </a:ext>
              </a:extLst>
            </p:cNvPr>
            <p:cNvSpPr/>
            <p:nvPr/>
          </p:nvSpPr>
          <p:spPr>
            <a:xfrm>
              <a:off x="4160428" y="4227483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1CFC965-5F1D-4AA3-A5B9-9124B263A68B}"/>
                </a:ext>
              </a:extLst>
            </p:cNvPr>
            <p:cNvCxnSpPr>
              <a:cxnSpLocks/>
              <a:stCxn id="8" idx="5"/>
              <a:endCxn id="6" idx="1"/>
            </p:cNvCxnSpPr>
            <p:nvPr/>
          </p:nvCxnSpPr>
          <p:spPr>
            <a:xfrm>
              <a:off x="4454137" y="3147679"/>
              <a:ext cx="972067" cy="5621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B0D76E9-C83D-4F6C-9906-563A6044212C}"/>
                </a:ext>
              </a:extLst>
            </p:cNvPr>
            <p:cNvCxnSpPr>
              <a:cxnSpLocks/>
              <a:stCxn id="7" idx="6"/>
              <a:endCxn id="6" idx="1"/>
            </p:cNvCxnSpPr>
            <p:nvPr/>
          </p:nvCxnSpPr>
          <p:spPr>
            <a:xfrm flipV="1">
              <a:off x="4504530" y="3709860"/>
              <a:ext cx="921674" cy="3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83BB560-1208-44CC-933F-C4ECE294C43A}"/>
                </a:ext>
              </a:extLst>
            </p:cNvPr>
            <p:cNvCxnSpPr>
              <a:cxnSpLocks/>
              <a:stCxn id="9" idx="7"/>
              <a:endCxn id="6" idx="1"/>
            </p:cNvCxnSpPr>
            <p:nvPr/>
          </p:nvCxnSpPr>
          <p:spPr>
            <a:xfrm flipV="1">
              <a:off x="4454137" y="3709860"/>
              <a:ext cx="972067" cy="568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图片 55" descr="\documentclass{article}&#10;\usepackage{amsmath}&#10;\usepackage{amsfonts}&#10;\usepackage{xcolor}&#10;\pagestyle{empty}&#10;\begin{document}&#10;&#10;\begin{align*}&#10;x_i&#10;\end{align*}&#10;&#10;\end{document}" title="IguanaTex Bitmap Display">
              <a:extLst>
                <a:ext uri="{FF2B5EF4-FFF2-40B4-BE49-F238E27FC236}">
                  <a16:creationId xmlns:a16="http://schemas.microsoft.com/office/drawing/2014/main" id="{582C16F1-B924-4309-A836-3AF152A81D2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364" y="2968906"/>
              <a:ext cx="181029" cy="135771"/>
            </a:xfrm>
            <a:prstGeom prst="rect">
              <a:avLst/>
            </a:prstGeom>
          </p:spPr>
        </p:pic>
        <p:pic>
          <p:nvPicPr>
            <p:cNvPr id="14" name="图片 13" descr="\documentclass{article}&#10;\usepackage{amsmath}&#10;\usepackage{amsfonts}&#10;\usepackage{xcolor}&#10;\pagestyle{empty}&#10;\begin{document}&#10;&#10;\begin{align*}&#10;a&#10;\end{align*}&#10;&#10;\end{document}" title="IguanaTex Bitmap Display">
              <a:extLst>
                <a:ext uri="{FF2B5EF4-FFF2-40B4-BE49-F238E27FC236}">
                  <a16:creationId xmlns:a16="http://schemas.microsoft.com/office/drawing/2014/main" id="{9B4D6198-DC9C-4388-8E5E-40E49E105658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5455" y="3658431"/>
              <a:ext cx="105600" cy="102857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8F9A509-A343-4485-89C2-9276DF10BA47}"/>
                </a:ext>
              </a:extLst>
            </p:cNvPr>
            <p:cNvSpPr/>
            <p:nvPr/>
          </p:nvSpPr>
          <p:spPr>
            <a:xfrm>
              <a:off x="4160428" y="4913757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Rectangle 15 1 2 2 1">
              <a:extLst>
                <a:ext uri="{FF2B5EF4-FFF2-40B4-BE49-F238E27FC236}">
                  <a16:creationId xmlns:a16="http://schemas.microsoft.com/office/drawing/2014/main" id="{1DD571B9-E5BA-4F9A-875E-EBA6242E655C}"/>
                </a:ext>
              </a:extLst>
            </p:cNvPr>
            <p:cNvSpPr/>
            <p:nvPr/>
          </p:nvSpPr>
          <p:spPr>
            <a:xfrm>
              <a:off x="5426204" y="4221648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2E1D41A-6C0D-49AF-846E-2889BC46644C}"/>
                </a:ext>
              </a:extLst>
            </p:cNvPr>
            <p:cNvCxnSpPr>
              <a:cxnSpLocks/>
              <a:stCxn id="7" idx="5"/>
              <a:endCxn id="16" idx="1"/>
            </p:cNvCxnSpPr>
            <p:nvPr/>
          </p:nvCxnSpPr>
          <p:spPr>
            <a:xfrm>
              <a:off x="4454137" y="3834918"/>
              <a:ext cx="972067" cy="5587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FB7A028-FE88-4396-B362-1785A33AE4FF}"/>
                </a:ext>
              </a:extLst>
            </p:cNvPr>
            <p:cNvCxnSpPr>
              <a:cxnSpLocks/>
              <a:stCxn id="15" idx="6"/>
              <a:endCxn id="16" idx="1"/>
            </p:cNvCxnSpPr>
            <p:nvPr/>
          </p:nvCxnSpPr>
          <p:spPr>
            <a:xfrm flipV="1">
              <a:off x="4504530" y="4393699"/>
              <a:ext cx="921674" cy="6921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图片 21" descr="\documentclass{article}&#10;\usepackage{amsmath}&#10;\usepackage{amsfonts}&#10;\usepackage{xcolor}&#10;\pagestyle{empty}&#10;\begin{document}&#10;&#10;\begin{align*}&#10;b&#10;\end{align*}&#10;&#10;\end{document}" title="IguanaTex Bitmap Display">
              <a:extLst>
                <a:ext uri="{FF2B5EF4-FFF2-40B4-BE49-F238E27FC236}">
                  <a16:creationId xmlns:a16="http://schemas.microsoft.com/office/drawing/2014/main" id="{18E2FE2B-E166-4B16-A31C-8DD47CD111E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5740" y="4309020"/>
              <a:ext cx="85029" cy="160457"/>
            </a:xfrm>
            <a:prstGeom prst="rect">
              <a:avLst/>
            </a:prstGeom>
          </p:spPr>
        </p:pic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33A4595-F75C-4228-9CA8-3763772ACCE9}"/>
                </a:ext>
              </a:extLst>
            </p:cNvPr>
            <p:cNvCxnSpPr>
              <a:cxnSpLocks/>
              <a:stCxn id="9" idx="6"/>
              <a:endCxn id="16" idx="1"/>
            </p:cNvCxnSpPr>
            <p:nvPr/>
          </p:nvCxnSpPr>
          <p:spPr>
            <a:xfrm flipV="1">
              <a:off x="4504530" y="4393699"/>
              <a:ext cx="921674" cy="58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15 1 2 2 2">
              <a:extLst>
                <a:ext uri="{FF2B5EF4-FFF2-40B4-BE49-F238E27FC236}">
                  <a16:creationId xmlns:a16="http://schemas.microsoft.com/office/drawing/2014/main" id="{EAFC0495-CEE1-4C49-BED8-12BB2ED4C856}"/>
                </a:ext>
              </a:extLst>
            </p:cNvPr>
            <p:cNvSpPr/>
            <p:nvPr/>
          </p:nvSpPr>
          <p:spPr>
            <a:xfrm>
              <a:off x="3233278" y="2849687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DB6ACDDE-1A93-4649-8352-DCE9BA14F11E}"/>
                </a:ext>
              </a:extLst>
            </p:cNvPr>
            <p:cNvCxnSpPr>
              <a:cxnSpLocks/>
              <a:stCxn id="31" idx="3"/>
              <a:endCxn id="8" idx="2"/>
            </p:cNvCxnSpPr>
            <p:nvPr/>
          </p:nvCxnSpPr>
          <p:spPr>
            <a:xfrm>
              <a:off x="3577380" y="3021738"/>
              <a:ext cx="583048" cy="428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15 1 2 2 3">
              <a:extLst>
                <a:ext uri="{FF2B5EF4-FFF2-40B4-BE49-F238E27FC236}">
                  <a16:creationId xmlns:a16="http://schemas.microsoft.com/office/drawing/2014/main" id="{F27C433B-BBF5-4A5C-A194-25BA3E56C06A}"/>
                </a:ext>
              </a:extLst>
            </p:cNvPr>
            <p:cNvSpPr/>
            <p:nvPr/>
          </p:nvSpPr>
          <p:spPr>
            <a:xfrm>
              <a:off x="3233278" y="3534327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52969F3-E920-4BA6-A13C-298C70433AC9}"/>
                </a:ext>
              </a:extLst>
            </p:cNvPr>
            <p:cNvCxnSpPr>
              <a:cxnSpLocks/>
              <a:stCxn id="36" idx="3"/>
              <a:endCxn id="7" idx="2"/>
            </p:cNvCxnSpPr>
            <p:nvPr/>
          </p:nvCxnSpPr>
          <p:spPr>
            <a:xfrm>
              <a:off x="3577380" y="3706378"/>
              <a:ext cx="583048" cy="68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15 1 2 2 4">
              <a:extLst>
                <a:ext uri="{FF2B5EF4-FFF2-40B4-BE49-F238E27FC236}">
                  <a16:creationId xmlns:a16="http://schemas.microsoft.com/office/drawing/2014/main" id="{EF51E214-F278-48F0-ACD5-74E3589DA8B9}"/>
                </a:ext>
              </a:extLst>
            </p:cNvPr>
            <p:cNvSpPr/>
            <p:nvPr/>
          </p:nvSpPr>
          <p:spPr>
            <a:xfrm>
              <a:off x="3233278" y="4233400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E58F4A31-AE48-48E2-8AAE-C3E3FA52C337}"/>
                </a:ext>
              </a:extLst>
            </p:cNvPr>
            <p:cNvCxnSpPr>
              <a:cxnSpLocks/>
              <a:stCxn id="40" idx="3"/>
              <a:endCxn id="9" idx="2"/>
            </p:cNvCxnSpPr>
            <p:nvPr/>
          </p:nvCxnSpPr>
          <p:spPr>
            <a:xfrm flipV="1">
              <a:off x="3577380" y="4399534"/>
              <a:ext cx="583048" cy="59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15 1 2 2 5">
              <a:extLst>
                <a:ext uri="{FF2B5EF4-FFF2-40B4-BE49-F238E27FC236}">
                  <a16:creationId xmlns:a16="http://schemas.microsoft.com/office/drawing/2014/main" id="{6BA15856-2CF3-40A2-A47D-E16503A670FB}"/>
                </a:ext>
              </a:extLst>
            </p:cNvPr>
            <p:cNvSpPr/>
            <p:nvPr/>
          </p:nvSpPr>
          <p:spPr>
            <a:xfrm>
              <a:off x="3233278" y="4920362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90298A4-D464-47F5-83ED-2008A5DF6BB2}"/>
                </a:ext>
              </a:extLst>
            </p:cNvPr>
            <p:cNvCxnSpPr>
              <a:cxnSpLocks/>
              <a:stCxn id="44" idx="3"/>
              <a:endCxn id="15" idx="2"/>
            </p:cNvCxnSpPr>
            <p:nvPr/>
          </p:nvCxnSpPr>
          <p:spPr>
            <a:xfrm flipV="1">
              <a:off x="3577380" y="5085808"/>
              <a:ext cx="583048" cy="66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图片 58" descr="\documentclass{article}&#10;\usepackage{amsmath}&#10;\usepackage{amsfonts}&#10;\usepackage{xcolor}&#10;\pagestyle{empty}&#10;\begin{document}&#10;&#10;\begin{align*}&#10;f_i&#10;\end{align*}&#10;&#10;\end{document}" title="IguanaTex Bitmap Display">
              <a:extLst>
                <a:ext uri="{FF2B5EF4-FFF2-40B4-BE49-F238E27FC236}">
                  <a16:creationId xmlns:a16="http://schemas.microsoft.com/office/drawing/2014/main" id="{0196EBA6-6C35-4D34-845F-15CD0712A68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6893" y="2918195"/>
              <a:ext cx="156343" cy="207085"/>
            </a:xfrm>
            <a:prstGeom prst="rect">
              <a:avLst/>
            </a:prstGeom>
          </p:spPr>
        </p:pic>
      </p:grpSp>
      <p:pic>
        <p:nvPicPr>
          <p:cNvPr id="26" name="图片 25" descr="\documentclass{article}&#10;\usepackage{amsmath}&#10;\usepackage{amsfonts}&#10;\usepackage{amssymb}&#10;\usepackage{xcolor}&#10;\pagestyle{empty}&#10;\begin{document}&#10;&#10;\begin{align*}&#10;\psi_a( x ) = \exp \left\{ - \frac{\beta}{2} \big(y_a -( A x )_a \big)^2 \right\} &#10;\end{align*}&#10;&#10;\end{document}" title="IguanaTex Bitmap Display">
            <a:extLst>
              <a:ext uri="{FF2B5EF4-FFF2-40B4-BE49-F238E27FC236}">
                <a16:creationId xmlns:a16="http://schemas.microsoft.com/office/drawing/2014/main" id="{4717F748-ADFD-D776-DD67-71CF714088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299" y="3789939"/>
            <a:ext cx="2966721" cy="487680"/>
          </a:xfrm>
          <a:prstGeom prst="rect">
            <a:avLst/>
          </a:prstGeom>
        </p:spPr>
      </p:pic>
      <p:pic>
        <p:nvPicPr>
          <p:cNvPr id="20" name="图片 19" descr="\documentclass{article}&#10;\usepackage{amsmath}&#10;\usepackage{amsfonts}&#10;\usepackage{amssymb}&#10;\usepackage{xcolor}&#10;\pagestyle{empty}&#10;\begin{document}&#10;&#10;\begin{align*}&#10;&amp; \psi_i( x_i ) \\&#10;&amp; = \exp \left\{ -\lambda |x_i| \right\}&#10;\end{align*}&#10;&#10;\end{document}" title="IguanaTex Bitmap Display">
            <a:extLst>
              <a:ext uri="{FF2B5EF4-FFF2-40B4-BE49-F238E27FC236}">
                <a16:creationId xmlns:a16="http://schemas.microsoft.com/office/drawing/2014/main" id="{574BDF6C-3087-DB3F-3989-BFEDA13701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49" y="3220878"/>
            <a:ext cx="1381760" cy="508000"/>
          </a:xfrm>
          <a:prstGeom prst="rect">
            <a:avLst/>
          </a:prstGeom>
        </p:spPr>
      </p:pic>
      <p:pic>
        <p:nvPicPr>
          <p:cNvPr id="28" name="图片 27" descr="\documentclass{article}&#10;\usepackage{amsmath}&#10;\usepackage{amsfonts}&#10;\usepackage{amssymb}&#10;\usepackage{xcolor}&#10;\pagestyle{empty}&#10;\begin{document}&#10;&#10;\begin{align*}&#10;\mu(\mathrm{d} x)=\frac{1}{Z} \prod_{i=1}^{N} \exp \left(-\beta \lambda\left|x_{i}\right|\right) \prod_{a=1}^{M} \exp \left\{-\frac{\beta}{2}\left(y_{a}-(A x)_{a}\right)^{2}\right\} \mathrm{d} x&#10;\end{align*}&#10;&#10;\end{document}" title="IguanaTex Bitmap Display">
            <a:extLst>
              <a:ext uri="{FF2B5EF4-FFF2-40B4-BE49-F238E27FC236}">
                <a16:creationId xmlns:a16="http://schemas.microsoft.com/office/drawing/2014/main" id="{41D14EA0-95A3-4228-0429-79A8AB4B183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49" y="5797917"/>
            <a:ext cx="5384800" cy="589280"/>
          </a:xfrm>
          <a:prstGeom prst="rect">
            <a:avLst/>
          </a:prstGeom>
        </p:spPr>
      </p:pic>
      <p:pic>
        <p:nvPicPr>
          <p:cNvPr id="30" name="图片 29" descr="\documentclass{article}&#10;\usepackage{amsmath}&#10;\usepackage{amsfonts}&#10;\pagestyle{empty}&#10;\begin{document}&#10;&#10;\begin{align*}&#10;\overset{\beta \to \infty}{\Longrightarrow} \quad \min_x \;\;  \frac{1}{2} \|y-Ax\|_{2}^2  +  \lambda \|x\|_{1} .&#10;\end{align*}&#10;&#10;\end{document}" title="IguanaTex Bitmap Display">
            <a:extLst>
              <a:ext uri="{FF2B5EF4-FFF2-40B4-BE49-F238E27FC236}">
                <a16:creationId xmlns:a16="http://schemas.microsoft.com/office/drawing/2014/main" id="{60B632EB-6AC8-EF38-3DE3-20F63349FCF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185" y="5887516"/>
            <a:ext cx="3048002" cy="4064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内容占位符 2">
                <a:extLst>
                  <a:ext uri="{FF2B5EF4-FFF2-40B4-BE49-F238E27FC236}">
                    <a16:creationId xmlns:a16="http://schemas.microsoft.com/office/drawing/2014/main" id="{0A173F30-B7C2-4A49-9A57-1FF740A357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08368" y="2564155"/>
                <a:ext cx="2258181" cy="18196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Advantages: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Bayesian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framework.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Easy to incorporate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priors other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16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norm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3" name="内容占位符 2">
                <a:extLst>
                  <a:ext uri="{FF2B5EF4-FFF2-40B4-BE49-F238E27FC236}">
                    <a16:creationId xmlns:a16="http://schemas.microsoft.com/office/drawing/2014/main" id="{0A173F30-B7C2-4A49-9A57-1FF740A35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368" y="2564155"/>
                <a:ext cx="2258181" cy="1819683"/>
              </a:xfrm>
              <a:prstGeom prst="rect">
                <a:avLst/>
              </a:prstGeom>
              <a:blipFill>
                <a:blip r:embed="rId19"/>
                <a:stretch>
                  <a:fillRect l="-1081" r="-3784" b="-2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13EE19-DCD0-4B56-8CF3-78B0BE7EB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18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BP Application – Compressed Sensing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225868"/>
                <a:ext cx="9528209" cy="219124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can run BP on this graphical model. But it would be inefficient as the factor graph is densely connected (need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𝑀𝑁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messages).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Suppose the measurement matrix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random matrix (e.g., by design to satisfy RIP), it is possible to derive a much simplified approximated version of BP, called the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approximate message passing (AMP)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225868"/>
                <a:ext cx="9528209" cy="2191249"/>
              </a:xfrm>
              <a:blipFill>
                <a:blip r:embed="rId9"/>
                <a:stretch>
                  <a:fillRect l="-512" r="-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pagestyle{empty}&#10;\begin{document}&#10;&#10;\begin{align*}&#10;\mu(\mathrm{d} x)=\frac{1}{Z} \prod_{i=1}^{N} \exp \left(-\beta \lambda\left|x_{i}\right|\right) \prod_{a=1}^{M} \exp \left\{-\frac{\beta}{2}\left(y_{a}-(A x)_{a}\right)^{2}\right\} \mathrm{d} x&#10;\end{align*}&#10;&#10;\end{document}" title="IguanaTex Bitmap Display">
            <a:extLst>
              <a:ext uri="{FF2B5EF4-FFF2-40B4-BE49-F238E27FC236}">
                <a16:creationId xmlns:a16="http://schemas.microsoft.com/office/drawing/2014/main" id="{1FCAF43E-065A-DB9C-D681-B9A4C78CE4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600" y="1329748"/>
            <a:ext cx="6057900" cy="662939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2EFF3A80-52C7-46E0-A86A-4BB1EF833774}"/>
              </a:ext>
            </a:extLst>
          </p:cNvPr>
          <p:cNvGrpSpPr/>
          <p:nvPr/>
        </p:nvGrpSpPr>
        <p:grpSpPr>
          <a:xfrm>
            <a:off x="8831120" y="1221718"/>
            <a:ext cx="981180" cy="933900"/>
            <a:chOff x="3233278" y="2849687"/>
            <a:chExt cx="2537028" cy="2414777"/>
          </a:xfrm>
        </p:grpSpPr>
        <p:sp>
          <p:nvSpPr>
            <p:cNvPr id="34" name="Rectangle 15 1 2 1">
              <a:extLst>
                <a:ext uri="{FF2B5EF4-FFF2-40B4-BE49-F238E27FC236}">
                  <a16:creationId xmlns:a16="http://schemas.microsoft.com/office/drawing/2014/main" id="{38232E34-B264-4B8D-9A03-9F67C07285A7}"/>
                </a:ext>
              </a:extLst>
            </p:cNvPr>
            <p:cNvSpPr/>
            <p:nvPr/>
          </p:nvSpPr>
          <p:spPr>
            <a:xfrm>
              <a:off x="5426204" y="3537809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F439C32B-B976-43FD-AA15-E5AE63EB7D1D}"/>
                </a:ext>
              </a:extLst>
            </p:cNvPr>
            <p:cNvSpPr/>
            <p:nvPr/>
          </p:nvSpPr>
          <p:spPr>
            <a:xfrm>
              <a:off x="4160428" y="3541209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EB20A78F-F8F8-44FF-A425-29A8A57A1D5D}"/>
                </a:ext>
              </a:extLst>
            </p:cNvPr>
            <p:cNvSpPr/>
            <p:nvPr/>
          </p:nvSpPr>
          <p:spPr>
            <a:xfrm>
              <a:off x="4160428" y="2853970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20D7076-AAD4-4F4D-9B6D-51B048474BD4}"/>
                </a:ext>
              </a:extLst>
            </p:cNvPr>
            <p:cNvSpPr/>
            <p:nvPr/>
          </p:nvSpPr>
          <p:spPr>
            <a:xfrm>
              <a:off x="4160428" y="4227483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46F3F7F-15D4-4B80-9E76-50A3080D18A6}"/>
                </a:ext>
              </a:extLst>
            </p:cNvPr>
            <p:cNvCxnSpPr>
              <a:cxnSpLocks/>
              <a:stCxn id="38" idx="5"/>
              <a:endCxn id="34" idx="1"/>
            </p:cNvCxnSpPr>
            <p:nvPr/>
          </p:nvCxnSpPr>
          <p:spPr>
            <a:xfrm>
              <a:off x="4454137" y="3147679"/>
              <a:ext cx="972067" cy="5621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CE505B3-D5C9-49B1-9FD0-314811CB48B1}"/>
                </a:ext>
              </a:extLst>
            </p:cNvPr>
            <p:cNvCxnSpPr>
              <a:cxnSpLocks/>
              <a:stCxn id="35" idx="6"/>
              <a:endCxn id="34" idx="1"/>
            </p:cNvCxnSpPr>
            <p:nvPr/>
          </p:nvCxnSpPr>
          <p:spPr>
            <a:xfrm flipV="1">
              <a:off x="4504530" y="3709860"/>
              <a:ext cx="921674" cy="3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DFA486E8-728D-4C56-9345-ADFFEB841776}"/>
                </a:ext>
              </a:extLst>
            </p:cNvPr>
            <p:cNvCxnSpPr>
              <a:cxnSpLocks/>
              <a:stCxn id="39" idx="7"/>
              <a:endCxn id="34" idx="1"/>
            </p:cNvCxnSpPr>
            <p:nvPr/>
          </p:nvCxnSpPr>
          <p:spPr>
            <a:xfrm flipV="1">
              <a:off x="4454137" y="3709860"/>
              <a:ext cx="972067" cy="568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图片 46" descr="\documentclass{article}&#10;\usepackage{amsmath}&#10;\usepackage{amsfonts}&#10;\usepackage{xcolor}&#10;\pagestyle{empty}&#10;\begin{document}&#10;&#10;\begin{align*}&#10;x_i&#10;\end{align*}&#10;&#10;\end{document}" title="IguanaTex Bitmap Display">
              <a:extLst>
                <a:ext uri="{FF2B5EF4-FFF2-40B4-BE49-F238E27FC236}">
                  <a16:creationId xmlns:a16="http://schemas.microsoft.com/office/drawing/2014/main" id="{72110017-F1BC-473A-89DE-C51DE3BD01B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364" y="2968906"/>
              <a:ext cx="181029" cy="135771"/>
            </a:xfrm>
            <a:prstGeom prst="rect">
              <a:avLst/>
            </a:prstGeom>
          </p:spPr>
        </p:pic>
        <p:pic>
          <p:nvPicPr>
            <p:cNvPr id="48" name="图片 47" descr="\documentclass{article}&#10;\usepackage{amsmath}&#10;\usepackage{amsfonts}&#10;\usepackage{xcolor}&#10;\pagestyle{empty}&#10;\begin{document}&#10;&#10;\begin{align*}&#10;a&#10;\end{align*}&#10;&#10;\end{document}" title="IguanaTex Bitmap Display">
              <a:extLst>
                <a:ext uri="{FF2B5EF4-FFF2-40B4-BE49-F238E27FC236}">
                  <a16:creationId xmlns:a16="http://schemas.microsoft.com/office/drawing/2014/main" id="{35DC28B8-818B-4EDC-B25E-5EA5008F0449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5455" y="3658431"/>
              <a:ext cx="105600" cy="102857"/>
            </a:xfrm>
            <a:prstGeom prst="rect">
              <a:avLst/>
            </a:prstGeom>
          </p:spPr>
        </p:pic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7DE45F00-0BB8-4FD7-96AA-337D9A252E39}"/>
                </a:ext>
              </a:extLst>
            </p:cNvPr>
            <p:cNvSpPr/>
            <p:nvPr/>
          </p:nvSpPr>
          <p:spPr>
            <a:xfrm>
              <a:off x="4160428" y="4913757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Rectangle 15 1 2 2 1">
              <a:extLst>
                <a:ext uri="{FF2B5EF4-FFF2-40B4-BE49-F238E27FC236}">
                  <a16:creationId xmlns:a16="http://schemas.microsoft.com/office/drawing/2014/main" id="{D29F4C8E-B268-49C8-8935-C3A525D8BEDB}"/>
                </a:ext>
              </a:extLst>
            </p:cNvPr>
            <p:cNvSpPr/>
            <p:nvPr/>
          </p:nvSpPr>
          <p:spPr>
            <a:xfrm>
              <a:off x="5426204" y="4221648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51872178-15DD-48E0-9DE2-8F9A3AADAFC0}"/>
                </a:ext>
              </a:extLst>
            </p:cNvPr>
            <p:cNvCxnSpPr>
              <a:cxnSpLocks/>
              <a:stCxn id="35" idx="5"/>
              <a:endCxn id="50" idx="1"/>
            </p:cNvCxnSpPr>
            <p:nvPr/>
          </p:nvCxnSpPr>
          <p:spPr>
            <a:xfrm>
              <a:off x="4454137" y="3834918"/>
              <a:ext cx="972067" cy="5587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8A7E8D99-99F1-4754-B206-75A29329FA22}"/>
                </a:ext>
              </a:extLst>
            </p:cNvPr>
            <p:cNvCxnSpPr>
              <a:cxnSpLocks/>
              <a:stCxn id="49" idx="6"/>
              <a:endCxn id="50" idx="1"/>
            </p:cNvCxnSpPr>
            <p:nvPr/>
          </p:nvCxnSpPr>
          <p:spPr>
            <a:xfrm flipV="1">
              <a:off x="4504530" y="4393699"/>
              <a:ext cx="921674" cy="6921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图片 52" descr="\documentclass{article}&#10;\usepackage{amsmath}&#10;\usepackage{amsfonts}&#10;\usepackage{xcolor}&#10;\pagestyle{empty}&#10;\begin{document}&#10;&#10;\begin{align*}&#10;b&#10;\end{align*}&#10;&#10;\end{document}" title="IguanaTex Bitmap Display">
              <a:extLst>
                <a:ext uri="{FF2B5EF4-FFF2-40B4-BE49-F238E27FC236}">
                  <a16:creationId xmlns:a16="http://schemas.microsoft.com/office/drawing/2014/main" id="{1CDD0F86-7A81-4530-B1B9-28F47F83AA9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5740" y="4309020"/>
              <a:ext cx="85029" cy="160457"/>
            </a:xfrm>
            <a:prstGeom prst="rect">
              <a:avLst/>
            </a:prstGeom>
          </p:spPr>
        </p:pic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D283A4FF-7A7B-469A-945F-4086FC0C88EA}"/>
                </a:ext>
              </a:extLst>
            </p:cNvPr>
            <p:cNvCxnSpPr>
              <a:cxnSpLocks/>
              <a:stCxn id="39" idx="6"/>
              <a:endCxn id="50" idx="1"/>
            </p:cNvCxnSpPr>
            <p:nvPr/>
          </p:nvCxnSpPr>
          <p:spPr>
            <a:xfrm flipV="1">
              <a:off x="4504530" y="4393699"/>
              <a:ext cx="921674" cy="58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15 1 2 2 2">
              <a:extLst>
                <a:ext uri="{FF2B5EF4-FFF2-40B4-BE49-F238E27FC236}">
                  <a16:creationId xmlns:a16="http://schemas.microsoft.com/office/drawing/2014/main" id="{A3EE4B39-CAF6-4629-9A20-E6F4B893E7B4}"/>
                </a:ext>
              </a:extLst>
            </p:cNvPr>
            <p:cNvSpPr/>
            <p:nvPr/>
          </p:nvSpPr>
          <p:spPr>
            <a:xfrm>
              <a:off x="3233278" y="2849687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5643C9F9-57BA-4BE8-A4BC-FDA9A7A7A4D9}"/>
                </a:ext>
              </a:extLst>
            </p:cNvPr>
            <p:cNvCxnSpPr>
              <a:cxnSpLocks/>
              <a:stCxn id="55" idx="3"/>
              <a:endCxn id="38" idx="2"/>
            </p:cNvCxnSpPr>
            <p:nvPr/>
          </p:nvCxnSpPr>
          <p:spPr>
            <a:xfrm>
              <a:off x="3577380" y="3021738"/>
              <a:ext cx="583048" cy="428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15 1 2 2 3">
              <a:extLst>
                <a:ext uri="{FF2B5EF4-FFF2-40B4-BE49-F238E27FC236}">
                  <a16:creationId xmlns:a16="http://schemas.microsoft.com/office/drawing/2014/main" id="{82F90008-09FE-45DB-9A12-752383B71E47}"/>
                </a:ext>
              </a:extLst>
            </p:cNvPr>
            <p:cNvSpPr/>
            <p:nvPr/>
          </p:nvSpPr>
          <p:spPr>
            <a:xfrm>
              <a:off x="3233278" y="3534327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603ED1AF-6119-409E-9BE1-6F476AA532CE}"/>
                </a:ext>
              </a:extLst>
            </p:cNvPr>
            <p:cNvCxnSpPr>
              <a:cxnSpLocks/>
              <a:stCxn id="58" idx="3"/>
              <a:endCxn id="35" idx="2"/>
            </p:cNvCxnSpPr>
            <p:nvPr/>
          </p:nvCxnSpPr>
          <p:spPr>
            <a:xfrm>
              <a:off x="3577380" y="3706378"/>
              <a:ext cx="583048" cy="68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15 1 2 2 4">
              <a:extLst>
                <a:ext uri="{FF2B5EF4-FFF2-40B4-BE49-F238E27FC236}">
                  <a16:creationId xmlns:a16="http://schemas.microsoft.com/office/drawing/2014/main" id="{EE419AC3-56E2-48DF-A8DB-2180ED929CF0}"/>
                </a:ext>
              </a:extLst>
            </p:cNvPr>
            <p:cNvSpPr/>
            <p:nvPr/>
          </p:nvSpPr>
          <p:spPr>
            <a:xfrm>
              <a:off x="3233278" y="4233400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1F7C228D-372F-427A-8764-7FE2D9B84A95}"/>
                </a:ext>
              </a:extLst>
            </p:cNvPr>
            <p:cNvCxnSpPr>
              <a:cxnSpLocks/>
              <a:stCxn id="61" idx="3"/>
              <a:endCxn id="39" idx="2"/>
            </p:cNvCxnSpPr>
            <p:nvPr/>
          </p:nvCxnSpPr>
          <p:spPr>
            <a:xfrm flipV="1">
              <a:off x="3577380" y="4399534"/>
              <a:ext cx="583048" cy="59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15 1 2 2 5">
              <a:extLst>
                <a:ext uri="{FF2B5EF4-FFF2-40B4-BE49-F238E27FC236}">
                  <a16:creationId xmlns:a16="http://schemas.microsoft.com/office/drawing/2014/main" id="{B193A22E-CBA6-4BEE-8A68-C211B0F35BF9}"/>
                </a:ext>
              </a:extLst>
            </p:cNvPr>
            <p:cNvSpPr/>
            <p:nvPr/>
          </p:nvSpPr>
          <p:spPr>
            <a:xfrm>
              <a:off x="3233278" y="4920362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33DCB6C-AE7A-4D63-84F6-45A3B0EC7B8A}"/>
                </a:ext>
              </a:extLst>
            </p:cNvPr>
            <p:cNvCxnSpPr>
              <a:cxnSpLocks/>
              <a:stCxn id="63" idx="3"/>
              <a:endCxn id="49" idx="2"/>
            </p:cNvCxnSpPr>
            <p:nvPr/>
          </p:nvCxnSpPr>
          <p:spPr>
            <a:xfrm flipV="1">
              <a:off x="3577380" y="5085808"/>
              <a:ext cx="583048" cy="66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图片 66" descr="\documentclass{article}&#10;\usepackage{amsmath}&#10;\usepackage{amsfonts}&#10;\usepackage{xcolor}&#10;\pagestyle{empty}&#10;\begin{document}&#10;&#10;\begin{align*}&#10;f_i&#10;\end{align*}&#10;&#10;\end{document}" title="IguanaTex Bitmap Display">
              <a:extLst>
                <a:ext uri="{FF2B5EF4-FFF2-40B4-BE49-F238E27FC236}">
                  <a16:creationId xmlns:a16="http://schemas.microsoft.com/office/drawing/2014/main" id="{BEF25D08-3AB4-472B-8D2C-56920341F78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6893" y="2918195"/>
              <a:ext cx="156343" cy="207085"/>
            </a:xfrm>
            <a:prstGeom prst="rect">
              <a:avLst/>
            </a:prstGeom>
          </p:spPr>
        </p:pic>
      </p:grpSp>
      <p:pic>
        <p:nvPicPr>
          <p:cNvPr id="8" name="图片 7" descr="\documentclass{article}&#10;\usepackage{amsmath}&#10;\usepackage{amsfonts}&#10;\usepackage{amssymb}&#10;\usepackage{xcolor}&#10;\pagestyle{empty}&#10;\begin{document}&#10;&#10;\begin{align*}&#10;\begin{aligned}&#10;x^{t} &amp;=\eta\left(x^{t}+A^{*} z^{t} ; \lambda+\gamma^{t}\right), \\&#10;z^{t+1} &amp;=y-A x^{t}+\frac{1}{\delta} z^{t}\left\langle\eta^{\prime}\left(x^{t-1}+A^{*} z^{t-1}\right)\right\rangle, \\&#10;\gamma^{t+1} &amp;=\frac{\lambda+\gamma^{t}}{\delta}\left\langle\eta^{\prime}\left(A z^{t}+x^{t} ; \gamma^{t}+\lambda\right)\right\rangle .&#10;\end{aligned}&#10;\end{align*}&#10;&#10;\end{document}" title="IguanaTex Bitmap Display">
            <a:extLst>
              <a:ext uri="{FF2B5EF4-FFF2-40B4-BE49-F238E27FC236}">
                <a16:creationId xmlns:a16="http://schemas.microsoft.com/office/drawing/2014/main" id="{18C4B2C6-5C9C-7DD5-770E-0FCB35E4BCD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950" y="4394765"/>
            <a:ext cx="3881121" cy="1259840"/>
          </a:xfrm>
          <a:prstGeom prst="rect">
            <a:avLst/>
          </a:prstGeom>
          <a:solidFill>
            <a:srgbClr val="FFFFFF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内容占位符 2">
                <a:extLst>
                  <a:ext uri="{FF2B5EF4-FFF2-40B4-BE49-F238E27FC236}">
                    <a16:creationId xmlns:a16="http://schemas.microsoft.com/office/drawing/2014/main" id="{546D2A3B-5FEB-4000-9AF8-87C77EA138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2510" y="5724974"/>
                <a:ext cx="6341640" cy="8691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r>
                      <a:rPr lang="en-US" altLang="zh-CN" sz="18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</m:t>
                    </m:r>
                    <m:r>
                      <a:rPr lang="en-US" altLang="zh-CN" sz="18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soft thresholding operator.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Not much complicated than ISTA, but better performance.  </a:t>
                </a:r>
              </a:p>
            </p:txBody>
          </p:sp>
        </mc:Choice>
        <mc:Fallback xmlns="">
          <p:sp>
            <p:nvSpPr>
              <p:cNvPr id="68" name="内容占位符 2">
                <a:extLst>
                  <a:ext uri="{FF2B5EF4-FFF2-40B4-BE49-F238E27FC236}">
                    <a16:creationId xmlns:a16="http://schemas.microsoft.com/office/drawing/2014/main" id="{546D2A3B-5FEB-4000-9AF8-87C77EA13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0" y="5724974"/>
                <a:ext cx="6341640" cy="869169"/>
              </a:xfrm>
              <a:prstGeom prst="rect">
                <a:avLst/>
              </a:prstGeom>
              <a:blipFill>
                <a:blip r:embed="rId16"/>
                <a:stretch>
                  <a:fillRect l="-673" t="-4196" r="-3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535BDBB3-1FB1-4189-A3B9-336C1BF673B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43124" y="4072439"/>
            <a:ext cx="2467639" cy="1853181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072AC7F5-B084-4D91-9DB2-B8D31BC55E63}"/>
              </a:ext>
            </a:extLst>
          </p:cNvPr>
          <p:cNvSpPr txBox="1"/>
          <p:nvPr/>
        </p:nvSpPr>
        <p:spPr>
          <a:xfrm>
            <a:off x="8020574" y="5969654"/>
            <a:ext cx="2336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[D.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Donoho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A.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Maleki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and A.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Montanari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2009, 2011]</a:t>
            </a:r>
            <a:endParaRPr lang="zh-CN" altLang="en-US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4BD916-2166-49B7-B764-C921B2CDB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94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594504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Hidden Markov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30B510-6C09-4627-B06A-CF16EF47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401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Probabilistic Graphical Model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51BCD92C-E3F6-4C81-AE0B-D90FA4797F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515600" cy="500696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conditionally independent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(as described by a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PGM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), the joint can be factored to a product of simpler terms, e.g.,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Why we may favor a PGM?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Incorporation of domain knowledge and causal (logical) structures.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1+1+2+2+2+4+2+4=18, a 16-fold reduction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representation cost!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(Bayesian) statistical inference to capture uncertainty of the model in a principled way.</a:t>
                </a: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51BCD92C-E3F6-4C81-AE0B-D90FA4797F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515600" cy="5006961"/>
              </a:xfrm>
              <a:blipFill>
                <a:blip r:embed="rId4"/>
                <a:stretch>
                  <a:fillRect l="-603" r="-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76059C0-2E5C-49DE-8DB3-58A47AE57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475" y="1861610"/>
            <a:ext cx="4501325" cy="2301165"/>
          </a:xfrm>
          <a:prstGeom prst="rect">
            <a:avLst/>
          </a:prstGeom>
        </p:spPr>
      </p:pic>
      <p:pic>
        <p:nvPicPr>
          <p:cNvPr id="7" name="图片 6" descr="\documentclass{article}&#10;\usepackage{amsmath}&#10;\usepackage{amsfonts}&#10;\usepackage{xcolor}&#10;\pagestyle{empty}&#10;\begin{document}&#10;&#10;\begin{align*}&#10;&amp; P\left(X_{1}, X_{2}, ... , X_{8}\right) \\ &#10;&amp; = P\left(X_{1}\right) P\left(X_{2}\right) \\&#10;&amp; \times P\left(X_{3} \mid X_{1}\right) P\left(X_{4} \mid X_{2}\right) P\left(X_{5} \mid X_{2}\right) \\&#10;&amp; \times P\left(X_{6} \mid X_{3}, X_{4}\right) \\&#10;&amp; \times P\left(X_{7} \mid X_{6}\right) P\left(X_{8} \mid X_{5}, X_{6}\right)&#10;\end{align*}&#10;&#10;\end{document}" title="IguanaTex Bitmap Display">
            <a:extLst>
              <a:ext uri="{FF2B5EF4-FFF2-40B4-BE49-F238E27FC236}">
                <a16:creationId xmlns:a16="http://schemas.microsoft.com/office/drawing/2014/main" id="{B9C49594-F57D-EFC4-D8DD-4C667CD93C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763" y="2193910"/>
            <a:ext cx="4241799" cy="177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C52F65-CD3A-4F78-B23C-CB53FE4D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37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Motivation – Modeling Sequential Data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6146800" cy="53414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Audio signal:</a:t>
            </a: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Time series:</a:t>
            </a: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Natural language:</a:t>
            </a: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Biomacromolecule: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686640-89A7-4ECE-BCDF-0740C8D711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2936" y="1254171"/>
            <a:ext cx="4360334" cy="11001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9377E1-8075-4185-9D6D-AC1726A1D5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2378" y="1254171"/>
            <a:ext cx="1267786" cy="11542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E60E4E-D80F-458E-AE2B-83A47FCB74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40575" y="1254171"/>
            <a:ext cx="1378850" cy="11542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E1436D-720B-49F2-B1EE-036BEC9D65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33"/>
          <a:stretch/>
        </p:blipFill>
        <p:spPr>
          <a:xfrm>
            <a:off x="3553285" y="2806635"/>
            <a:ext cx="3578838" cy="12447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366174-6DF2-4BF5-8A1F-5D8909F895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5000" y="2806635"/>
            <a:ext cx="3542242" cy="124473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F6585E0-F2ED-4EF5-A4EE-32FB2A8F4A12}"/>
              </a:ext>
            </a:extLst>
          </p:cNvPr>
          <p:cNvSpPr txBox="1"/>
          <p:nvPr/>
        </p:nvSpPr>
        <p:spPr>
          <a:xfrm>
            <a:off x="1105854" y="3304375"/>
            <a:ext cx="2111480" cy="58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Stock price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Dec 1999 – Oct 2000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605296-3D77-475E-9254-85C615A24E24}"/>
              </a:ext>
            </a:extLst>
          </p:cNvPr>
          <p:cNvSpPr txBox="1"/>
          <p:nvPr/>
        </p:nvSpPr>
        <p:spPr>
          <a:xfrm>
            <a:off x="4058987" y="4376042"/>
            <a:ext cx="4290907" cy="46166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 like to study pattern recognition.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4" descr="Difference Between DNA and Protein Sequence | Compare the Difference  Between Similar Terms">
            <a:extLst>
              <a:ext uri="{FF2B5EF4-FFF2-40B4-BE49-F238E27FC236}">
                <a16:creationId xmlns:a16="http://schemas.microsoft.com/office/drawing/2014/main" id="{CE610163-0D10-4BE0-9974-4ADC62405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2193" y="5202926"/>
            <a:ext cx="3406942" cy="128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1B175854-5985-46D8-95A5-9E4DFCE9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58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Hidden Markov Models (HMM)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9"/>
                <a:ext cx="7682740" cy="534140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observed sequential signals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have correlations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≠0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we want to model.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Assume that there is a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hidden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(explanatory)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conditioned on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independent of the other signals.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hidden states follow a stochastic dynamics (for simplicity, assume a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Markov chain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). The resulting model is an HMM:</a:t>
                </a:r>
                <a:endPara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25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  <a:p>
                <a:pPr>
                  <a:lnSpc>
                    <a:spcPct val="8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A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generative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model for correlated sequential data.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We mostly consider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discrete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variables.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9"/>
                <a:ext cx="7682740" cy="5341406"/>
              </a:xfrm>
              <a:blipFill>
                <a:blip r:embed="rId5"/>
                <a:stretch>
                  <a:fillRect l="-714" t="-114" r="-1349" b="-3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54F52F3-0515-4919-AA4A-5EB7A2355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986" y="3978020"/>
            <a:ext cx="4165805" cy="1241698"/>
          </a:xfrm>
          <a:prstGeom prst="rect">
            <a:avLst/>
          </a:prstGeom>
        </p:spPr>
      </p:pic>
      <p:pic>
        <p:nvPicPr>
          <p:cNvPr id="7" name="图片 6" descr="\documentclass{article}&#10;\usepackage{amsmath}&#10;\usepackage{amsfonts}&#10;\usepackage{amssymb}&#10;\usepackage{xcolor}&#10;\pagestyle{empty}&#10;\newcommand*\mystrut[1]{\vrule width0pt height0pt depth#1\relax}&#10;\begin{document}&#10;&#10;\begin{align*}&#10;&amp; p\left(x_{1}, x_{2}, \ldots, x_{N}, z_{1}, z_{2}, \ldots z_{N}\right) \\&#10;&amp; = p\left(z_{1}\right) \prod_{n=2}^{N} \underbrace{\mystrut{2.5ex} p\left(z_{n} \mid z_{n-1}\right) }_{\textstyle \text{transition probability}} \prod_{n=1}^{N} \underbrace{\mystrut{2.5ex} p\left(x_{n} \mid z_{n}\right) }_{\textstyle \text{emission probability}}&#10;\end{align*}&#10;&#10;\end{document}" title="IguanaTex Bitmap Display">
            <a:extLst>
              <a:ext uri="{FF2B5EF4-FFF2-40B4-BE49-F238E27FC236}">
                <a16:creationId xmlns:a16="http://schemas.microsoft.com/office/drawing/2014/main" id="{35995C16-BB44-6FB5-D781-766D7A55F5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73" y="3892583"/>
            <a:ext cx="5806438" cy="1417321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090FF582-635E-4116-8315-912B82EA0D7D}"/>
              </a:ext>
            </a:extLst>
          </p:cNvPr>
          <p:cNvGrpSpPr/>
          <p:nvPr/>
        </p:nvGrpSpPr>
        <p:grpSpPr>
          <a:xfrm>
            <a:off x="8737518" y="1151468"/>
            <a:ext cx="2480895" cy="1283087"/>
            <a:chOff x="8677131" y="985812"/>
            <a:chExt cx="2480895" cy="1283087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FCA9009-1DDA-4FA9-AF91-26726B1F8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12338" y="985812"/>
              <a:ext cx="1545688" cy="738719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69794E6-3923-4F0A-A715-48D1C7C5E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97435" y="1891919"/>
              <a:ext cx="827049" cy="376980"/>
            </a:xfrm>
            <a:prstGeom prst="rect">
              <a:avLst/>
            </a:prstGeom>
          </p:spPr>
        </p:pic>
        <p:pic>
          <p:nvPicPr>
            <p:cNvPr id="21" name="图片 20" descr="\documentclass{article}&#10;\usepackage{amsmath}&#10;\usepackage{amsfonts}&#10;\usepackage{amssymb}&#10;\usepackage{xcolor}&#10;\pagestyle{empty}&#10;\begin{document}&#10;&#10;\begin{align*}&#10;x_{1:N} \to&#10;\end{align*}&#10;&#10;\end{document}" title="IguanaTex Bitmap Display">
              <a:extLst>
                <a:ext uri="{FF2B5EF4-FFF2-40B4-BE49-F238E27FC236}">
                  <a16:creationId xmlns:a16="http://schemas.microsoft.com/office/drawing/2014/main" id="{AE2AE225-3B50-4158-92F4-2374287492E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7131" y="1355172"/>
              <a:ext cx="718628" cy="150857"/>
            </a:xfrm>
            <a:prstGeom prst="rect">
              <a:avLst/>
            </a:prstGeom>
          </p:spPr>
        </p:pic>
        <p:pic>
          <p:nvPicPr>
            <p:cNvPr id="24" name="图片 23" descr="\documentclass{article}&#10;\usepackage{amsmath}&#10;\usepackage{amsfonts}&#10;\usepackage{amssymb}&#10;\usepackage{xcolor}&#10;\pagestyle{empty}&#10;\begin{document}&#10;&#10;\begin{align*}&#10;z_{1:N} \to&#10;\end{align*}&#10;&#10;\end{document}" title="IguanaTex Bitmap Display">
              <a:extLst>
                <a:ext uri="{FF2B5EF4-FFF2-40B4-BE49-F238E27FC236}">
                  <a16:creationId xmlns:a16="http://schemas.microsoft.com/office/drawing/2014/main" id="{4FA2FE50-FAA0-45D2-A714-8BCCB68ED6D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7131" y="2030381"/>
              <a:ext cx="689828" cy="150857"/>
            </a:xfrm>
            <a:prstGeom prst="rect">
              <a:avLst/>
            </a:prstGeom>
          </p:spPr>
        </p:pic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EE0056-C975-4C23-ABA7-7C93C7CE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94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Hidden Markov Models (HMM)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67341"/>
                <a:ext cx="10287000" cy="382553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Note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can be continuous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even with discrete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E.g., data come from a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mixture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Gaussians, with cluster changing in time following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are continuous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it’s often called a state-space model or linear dynamical system.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If everything is Gaussian, it leads to </a:t>
                </a:r>
                <a:r>
                  <a:rPr lang="en-US" altLang="zh-CN" sz="20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Kalman filtering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67341"/>
                <a:ext cx="10287000" cy="3825532"/>
              </a:xfrm>
              <a:blipFill>
                <a:blip r:embed="rId3"/>
                <a:stretch>
                  <a:fillRect l="-533" t="-159" r="-12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E2537E1-71F5-40CF-B91C-62FD96E7D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354" y="1308060"/>
            <a:ext cx="3553192" cy="1059097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usepackage{amssymb}&#10;\usepackage{xcolor}&#10;\pagestyle{empty}&#10;\begin{document}&#10;&#10;\begin{align*}&#10;&amp; p\left(x_{1}, x_{2}, \ldots, x_{N}, z_{1}, z_{2}, \ldots z_{N}\right) \\&#10;&amp; = p\left(z_{1}\right) \prod_{n=2}^{N} p\left(z_{n} \mid z_{n-1}\right) \prod_{n=1}^{N} p\left(x_{n} \mid z_{n}\right)&#10;\end{align*}&#10;&#10;\end{document}" title="IguanaTex Bitmap Display">
            <a:extLst>
              <a:ext uri="{FF2B5EF4-FFF2-40B4-BE49-F238E27FC236}">
                <a16:creationId xmlns:a16="http://schemas.microsoft.com/office/drawing/2014/main" id="{5D5D6669-603F-DD3A-9E01-B525BEC001E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56" y="1451652"/>
            <a:ext cx="3454399" cy="9144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1646BA-169F-42B2-A4B8-694BF76F61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6630" y="3734689"/>
            <a:ext cx="3358739" cy="155536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ED94BE-D07B-46E4-ADF2-AADFC44B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1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C1DC31F-2BBC-498A-BCF2-4D23EA629EB1}"/>
              </a:ext>
            </a:extLst>
          </p:cNvPr>
          <p:cNvGrpSpPr/>
          <p:nvPr/>
        </p:nvGrpSpPr>
        <p:grpSpPr>
          <a:xfrm>
            <a:off x="7213546" y="4665241"/>
            <a:ext cx="3753757" cy="1427374"/>
            <a:chOff x="6165372" y="4333346"/>
            <a:chExt cx="5080805" cy="1931987"/>
          </a:xfrm>
        </p:grpSpPr>
        <p:pic>
          <p:nvPicPr>
            <p:cNvPr id="1026" name="Picture 2" descr="Deep Markov Model — Pyro Tutorials 1.8.1 documentation">
              <a:extLst>
                <a:ext uri="{FF2B5EF4-FFF2-40B4-BE49-F238E27FC236}">
                  <a16:creationId xmlns:a16="http://schemas.microsoft.com/office/drawing/2014/main" id="{5330F86E-0FCE-48FB-8BF0-395A40FF7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5372" y="4333346"/>
              <a:ext cx="5080805" cy="1931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D763661-C25D-4DAA-9598-FFEAD0D0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5225" y="4333346"/>
              <a:ext cx="1155316" cy="843038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Inference in HMM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7027333" cy="534140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Common inference tasks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Filtering: compute the belief state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online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Smoothing: compute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offline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Prediction: compute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Decoding (MAP est.):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argma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1: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1: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Naively, one can represent the HMM as a factor graph and apply belief propagation as usual. 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Here we derive them in a (probabilistically) more transparent way.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7027333" cy="5341405"/>
              </a:xfrm>
              <a:blipFill>
                <a:blip r:embed="rId4"/>
                <a:stretch>
                  <a:fillRect l="-955" t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8417CF-125F-47A7-8A6B-FC54479E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50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Forward-backward Algorithm (1) 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515600" cy="439419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Recall that for a Markov random field on a chain, inference boils down to passing messages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backward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 similar procedures for HMM.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the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task of computing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key idea is that when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conditioned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+1: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independent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515600" cy="4394199"/>
              </a:xfrm>
              <a:blipFill>
                <a:blip r:embed="rId4"/>
                <a:stretch>
                  <a:fillRect l="-638" t="-139" r="-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FDC3196-76E5-49E5-AB35-065EF0959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519" y="3355889"/>
            <a:ext cx="4165805" cy="1241698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6765E396-9201-4695-AE7A-2B0E8975D12E}"/>
              </a:ext>
            </a:extLst>
          </p:cNvPr>
          <p:cNvSpPr/>
          <p:nvPr/>
        </p:nvSpPr>
        <p:spPr>
          <a:xfrm>
            <a:off x="9241366" y="3274533"/>
            <a:ext cx="711200" cy="7112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\documentclass{article}&#10;\usepackage{amsmath}&#10;\usepackage{amsfonts}&#10;\usepackage{amssymb}&#10;\usepackage{xcolor}&#10;\pagestyle{empty}&#10;\begin{document}&#10;&#10;\begin{align*}&#10;p\left(x_{1: N} \mid z_{n}\right)=p\left(x_{1:n} \mid z_{n}\right) p\left(x_{n+1:N} \mid z_{n}\right)&#10;\end{align*}&#10;&#10;\end{document}" title="IguanaTex Bitmap Display">
            <a:extLst>
              <a:ext uri="{FF2B5EF4-FFF2-40B4-BE49-F238E27FC236}">
                <a16:creationId xmlns:a16="http://schemas.microsoft.com/office/drawing/2014/main" id="{6D69F064-22F0-085D-7F11-04D31407AA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580" y="5637708"/>
            <a:ext cx="4572001" cy="25400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802C418C-3FBD-4926-B3EF-2F00E2914761}"/>
              </a:ext>
            </a:extLst>
          </p:cNvPr>
          <p:cNvGrpSpPr/>
          <p:nvPr/>
        </p:nvGrpSpPr>
        <p:grpSpPr>
          <a:xfrm>
            <a:off x="2226229" y="2107498"/>
            <a:ext cx="7907018" cy="855220"/>
            <a:chOff x="2226229" y="2107498"/>
            <a:chExt cx="7907018" cy="855220"/>
          </a:xfrm>
        </p:grpSpPr>
        <p:pic>
          <p:nvPicPr>
            <p:cNvPr id="4" name="Picture 3" descr="Figure8.38.jpg">
              <a:extLst>
                <a:ext uri="{FF2B5EF4-FFF2-40B4-BE49-F238E27FC236}">
                  <a16:creationId xmlns:a16="http://schemas.microsoft.com/office/drawing/2014/main" id="{A0B41309-D9C4-494F-A0CA-B12C43963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229" y="2107498"/>
              <a:ext cx="4924617" cy="85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12" descr="\documentclass{book}&#10;\usepackage{amsmath}&#10;\pagestyle{empty}&#10;\begin{document}&#10;&#10;\begin{align*}&#10;p(x_n) = \frac{1}{Z_n} \mu_\alpha(x_n) \mu_\beta(x_n)&#10;\end{align*}&#10;\end{document}&#10;" title="IguanaTex Bitmap Display">
              <a:extLst>
                <a:ext uri="{FF2B5EF4-FFF2-40B4-BE49-F238E27FC236}">
                  <a16:creationId xmlns:a16="http://schemas.microsoft.com/office/drawing/2014/main" id="{F708DFC1-75A7-4946-A2ED-3554A2A57CE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533" y="2304959"/>
              <a:ext cx="2557714" cy="4964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919348-2D0A-4E23-BBE8-C3D2787C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89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Forward-backward Algorithm (2) 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4198"/>
                <a:ext cx="7890933" cy="46386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smoothed posterior marginal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:=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can be computed as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Define the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filtered belief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:=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the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conditional likelihood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:=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+1:</m:t>
                            </m:r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Norm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4198"/>
                <a:ext cx="7890933" cy="4638675"/>
              </a:xfrm>
              <a:blipFill>
                <a:blip r:embed="rId5"/>
                <a:stretch>
                  <a:fillRect l="-696" r="-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\documentclass{article}&#10;\usepackage{amsmath}&#10;\usepackage{amsfonts}&#10;\usepackage{amssymb}&#10;\usepackage{xcolor}&#10;\pagestyle{empty}&#10;\begin{document}&#10;&#10;\begin{align*}&#10;\gamma_{n}(j) &amp; \propto p\left(x_{1: N} \mid z_{n}=j\right) p\left(z_{n}=j\right)\\&#10;&amp; = p\left(x_{1: n} \mid z_{n}=j\right) p\left(x_{n+1: N} \mid z_{n}=j\right) p\left(z_{n}=j\right) \\&#10;&amp; \propto \underbrace{ p( z_{n}=j \mid x_{1: n} )}_{\substack{ \text{prior of } z_{n} \text{ based} \\ \text { on the past}}} \underbrace{p(x_{n+1:N} \mid z_{n}=j )}_{\substack{\text{likelihood of} \\ \text{the future}}}&#10;\end{align*}&#10;&#10;\end{document}" title="IguanaTex Bitmap Display">
            <a:extLst>
              <a:ext uri="{FF2B5EF4-FFF2-40B4-BE49-F238E27FC236}">
                <a16:creationId xmlns:a16="http://schemas.microsoft.com/office/drawing/2014/main" id="{AC280F3C-4187-2A8A-2FF9-BFB51EE107E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867" y="2732799"/>
            <a:ext cx="5867405" cy="1574800"/>
          </a:xfrm>
          <a:prstGeom prst="rect">
            <a:avLst/>
          </a:prstGeom>
        </p:spPr>
      </p:pic>
      <p:pic>
        <p:nvPicPr>
          <p:cNvPr id="6" name="图片 5" descr="\documentclass{article}&#10;\usepackage{amsmath}&#10;\usepackage{amsfonts}&#10;\usepackage{amssymb}&#10;\usepackage{xcolor}&#10;\pagestyle{empty}&#10;\begin{document}&#10;&#10;\begin{align*}&#10;p\left(x_{1: N} \mid z_{n}\right)=p\left(x_{1:n} \mid z_{n}\right) p\left(x_{n+1:N} \mid z_{n}\right)&#10;\end{align*}&#10;&#10;\end{document}" title="IguanaTex Bitmap Display">
            <a:extLst>
              <a:ext uri="{FF2B5EF4-FFF2-40B4-BE49-F238E27FC236}">
                <a16:creationId xmlns:a16="http://schemas.microsoft.com/office/drawing/2014/main" id="{B64F6A5D-0839-3FA1-0E6F-ADDD6A3FC9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180" y="1375595"/>
            <a:ext cx="4572001" cy="254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348F50-99B3-4E89-B9EC-3EFFF0E4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96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Forward-backward Algorithm (3) 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89BB8B-FEEB-435F-BF20-BEEB2F9F3F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78" r="16587" b="958"/>
          <a:stretch/>
        </p:blipFill>
        <p:spPr>
          <a:xfrm>
            <a:off x="2269067" y="1616680"/>
            <a:ext cx="3425430" cy="1211186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usepackage{amssymb}&#10;\usepackage{xcolor}&#10;\pagestyle{empty}&#10;\begin{document}&#10;&#10;\begin{align*}&#10;{\color{black} \alpha_n (j) = p(z_n = j \mid x_{1:n} ) }&#10;\end{align*}&#10;&#10;\end{document}" title="IguanaTex Bitmap Display">
            <a:extLst>
              <a:ext uri="{FF2B5EF4-FFF2-40B4-BE49-F238E27FC236}">
                <a16:creationId xmlns:a16="http://schemas.microsoft.com/office/drawing/2014/main" id="{C6F289ED-1B41-0651-B108-45A95A82C0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133" y="1827013"/>
            <a:ext cx="2616199" cy="254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4C60E63D-C25A-4A61-821E-7818DFDA8C10}"/>
              </a:ext>
            </a:extLst>
          </p:cNvPr>
          <p:cNvSpPr/>
          <p:nvPr/>
        </p:nvSpPr>
        <p:spPr>
          <a:xfrm>
            <a:off x="1947333" y="1337733"/>
            <a:ext cx="3560897" cy="175260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232B91B-3020-43AD-8B70-04F29AF2E177}"/>
              </a:ext>
            </a:extLst>
          </p:cNvPr>
          <p:cNvSpPr/>
          <p:nvPr/>
        </p:nvSpPr>
        <p:spPr>
          <a:xfrm>
            <a:off x="2099734" y="1490133"/>
            <a:ext cx="2751666" cy="1430867"/>
          </a:xfrm>
          <a:prstGeom prst="round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\documentclass{article}&#10;\usepackage{amsmath}&#10;\usepackage{amsfonts}&#10;\usepackage{amssymb}&#10;\usepackage{xcolor}&#10;\pagestyle{empty}&#10;\begin{document}&#10;&#10;\begin{align*}&#10;{\color{blue} \alpha_{n-1} (k) = p(z_{n-1} = k \mid x_{1:n-1} ) }&#10;\end{align*}&#10;&#10;\end{document}" title="IguanaTex Bitmap Display">
            <a:extLst>
              <a:ext uri="{FF2B5EF4-FFF2-40B4-BE49-F238E27FC236}">
                <a16:creationId xmlns:a16="http://schemas.microsoft.com/office/drawing/2014/main" id="{2D0D45B6-0141-9E55-465B-AFE4A1A4607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134" y="2403458"/>
            <a:ext cx="3429002" cy="254000"/>
          </a:xfrm>
          <a:prstGeom prst="rect">
            <a:avLst/>
          </a:prstGeom>
        </p:spPr>
      </p:pic>
      <p:pic>
        <p:nvPicPr>
          <p:cNvPr id="13" name="图片 12" descr="\documentclass{article}&#10;\usepackage{amsmath}&#10;\usepackage{amsfonts}&#10;\usepackage{amssymb}&#10;\usepackage{xcolor}&#10;\pagestyle{empty}&#10;\begin{document}&#10;&#10;\begin{align*}&#10;\alpha_{n}(j) &amp; = p\left(z_{n} = j \mid x_{1: n}\right)\\&#10;&amp; \propto p\left(x_{n}, z_{n} \mid x_{1: n-1}\right)\\&#10;&amp; = p\left(x_{n} \mid z_{n}\right) p\left(z_{n} \mid x_{1: n-1}\right)\\&#10;&amp; = \sum_{z_{n-1}} p\left(x_{n} \mid z_{n}\right) p\left(z_{n} \mid z_{n-1}\right)  \underbrace{p\left(z_{n-1} \mid x_{1: n-1}\right)}_{{\color{blue}\alpha_{n-1}\left(z_{n-1}\right)}}\\&#10;&amp; = \sum_{z_{n-1}} p\left(x_{n} \mid z_{n}\right) p\left(z_{n} \mid z_{n-1}\right) \cdot {\color{blue}\alpha_{n-1}\left(z_{n-1}\right)}&#10;\end{align*}&#10;&#10;\end{document}" title="IguanaTex Bitmap Display">
            <a:extLst>
              <a:ext uri="{FF2B5EF4-FFF2-40B4-BE49-F238E27FC236}">
                <a16:creationId xmlns:a16="http://schemas.microsoft.com/office/drawing/2014/main" id="{ED7DA77D-ACAC-590F-838B-3817DA35716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782" y="3526968"/>
            <a:ext cx="5791199" cy="2590800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799F13B-F015-414A-B3FB-3285F2B2B69D}"/>
              </a:ext>
            </a:extLst>
          </p:cNvPr>
          <p:cNvSpPr txBox="1">
            <a:spLocks/>
          </p:cNvSpPr>
          <p:nvPr/>
        </p:nvSpPr>
        <p:spPr>
          <a:xfrm>
            <a:off x="838200" y="3432477"/>
            <a:ext cx="3143582" cy="4233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filtered belief state: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5555D4-C70D-428A-B7C9-714D0AB9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76</a:t>
            </a:fld>
            <a:endParaRPr lang="zh-CN" altLang="en-US"/>
          </a:p>
        </p:txBody>
      </p:sp>
      <p:pic>
        <p:nvPicPr>
          <p:cNvPr id="17" name="图片 16" descr="\documentclass{article}&#10;\usepackage{amsmath}&#10;\usepackage{amsfonts}&#10;\usepackage{amssymb}&#10;\usepackage{xcolor}&#10;\pagestyle{empty}&#10;\begin{document}&#10;&#10;\textcolor{blue}{&#10;\begin{align*}&#10;&amp; \text{Boundary condition:} \\&#10;&amp; \alpha_{1}(j)  \propto p(x_{1} \mid z_{1} ) p( z_{1} )&#10;\end{align*}&#10;}&#10;&#10;\end{document}" title="IguanaTex Bitmap Display">
            <a:extLst>
              <a:ext uri="{FF2B5EF4-FFF2-40B4-BE49-F238E27FC236}">
                <a16:creationId xmlns:a16="http://schemas.microsoft.com/office/drawing/2014/main" id="{10253184-ABF3-D804-ADD0-4169AF2691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0" y="3468159"/>
            <a:ext cx="2240280" cy="571500"/>
          </a:xfrm>
          <a:prstGeom prst="rect">
            <a:avLst/>
          </a:prstGeom>
          <a:ln w="3175">
            <a:solidFill>
              <a:srgbClr val="0432FF"/>
            </a:solidFill>
          </a:ln>
        </p:spPr>
      </p:pic>
    </p:spTree>
    <p:extLst>
      <p:ext uri="{BB962C8B-B14F-4D97-AF65-F5344CB8AC3E}">
        <p14:creationId xmlns:p14="http://schemas.microsoft.com/office/powerpoint/2010/main" val="148014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9F26747A-2DBC-491D-837C-EA69E60FB045}"/>
              </a:ext>
            </a:extLst>
          </p:cNvPr>
          <p:cNvGrpSpPr/>
          <p:nvPr/>
        </p:nvGrpSpPr>
        <p:grpSpPr>
          <a:xfrm>
            <a:off x="2235720" y="1620455"/>
            <a:ext cx="2602629" cy="1263883"/>
            <a:chOff x="3039005" y="1599289"/>
            <a:chExt cx="2602629" cy="1263883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1FA27CB7-A419-42C5-A596-0237C03184DE}"/>
                </a:ext>
              </a:extLst>
            </p:cNvPr>
            <p:cNvGrpSpPr/>
            <p:nvPr/>
          </p:nvGrpSpPr>
          <p:grpSpPr>
            <a:xfrm>
              <a:off x="3039005" y="1599289"/>
              <a:ext cx="2075921" cy="1263883"/>
              <a:chOff x="3039005" y="1599289"/>
              <a:chExt cx="2075921" cy="1263883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C889BB8B-FEEB-435F-BF20-BEEB2F9F3F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65474" r="-628" b="-3351"/>
              <a:stretch/>
            </p:blipFill>
            <p:spPr>
              <a:xfrm>
                <a:off x="3039005" y="1599289"/>
                <a:ext cx="1442309" cy="1263883"/>
              </a:xfrm>
              <a:prstGeom prst="rect">
                <a:avLst/>
              </a:prstGeom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C0DAFAC8-FB12-4756-BDA1-40EBFDDF50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65474" r="16585" b="-1068"/>
              <a:stretch/>
            </p:blipFill>
            <p:spPr>
              <a:xfrm>
                <a:off x="4378856" y="1599289"/>
                <a:ext cx="736070" cy="1235968"/>
              </a:xfrm>
              <a:prstGeom prst="rect">
                <a:avLst/>
              </a:prstGeom>
            </p:spPr>
          </p:pic>
          <p:pic>
            <p:nvPicPr>
              <p:cNvPr id="43" name="图片 42" descr="\documentclass{article}&#10;\usepackage{amsmath}&#10;\usepackage{amsfonts}&#10;\usepackage{amssymb}&#10;\usepackage{xcolor}&#10;\pagestyle{empty}&#10;\begin{document}&#10;&#10;\begin{align*}&#10;+2&#10;\end{align*}&#10;&#10;\end{document}" title="IguanaTex Bitmap Display">
                <a:extLst>
                  <a:ext uri="{FF2B5EF4-FFF2-40B4-BE49-F238E27FC236}">
                    <a16:creationId xmlns:a16="http://schemas.microsoft.com/office/drawing/2014/main" id="{EEA3D0D9-04FA-4088-83BE-06A34F2952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0417" y="2396781"/>
                <a:ext cx="118857" cy="75581"/>
              </a:xfrm>
              <a:prstGeom prst="rect">
                <a:avLst/>
              </a:prstGeom>
            </p:spPr>
          </p:pic>
          <p:pic>
            <p:nvPicPr>
              <p:cNvPr id="44" name="图片 43" descr="\documentclass{article}&#10;\usepackage{amsmath}&#10;\usepackage{amsfonts}&#10;\usepackage{amssymb}&#10;\usepackage{xcolor}&#10;\pagestyle{empty}&#10;\begin{document}&#10;&#10;\begin{align*}&#10;+2&#10;\end{align*}&#10;&#10;\end{document}" title="IguanaTex Bitmap Display">
                <a:extLst>
                  <a:ext uri="{FF2B5EF4-FFF2-40B4-BE49-F238E27FC236}">
                    <a16:creationId xmlns:a16="http://schemas.microsoft.com/office/drawing/2014/main" id="{0EC8FD42-68C2-4C6A-BB7D-1C388E523AA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7716" y="1664091"/>
                <a:ext cx="118857" cy="75581"/>
              </a:xfrm>
              <a:prstGeom prst="rect">
                <a:avLst/>
              </a:prstGeom>
            </p:spPr>
          </p:pic>
        </p:grpSp>
        <p:pic>
          <p:nvPicPr>
            <p:cNvPr id="51" name="图片 50" descr="\documentclass{article}&#10;\usepackage{amsmath}&#10;\usepackage{amsfonts}&#10;\usepackage{amssymb}&#10;\usepackage{xcolor}&#10;\pagestyle{empty}&#10;\begin{document}&#10;&#10;\begin{align*}&#10;{\color{red} \cdots}&#10;\end{align*}&#10;&#10;\end{document}" title="IguanaTex Bitmap Display">
              <a:extLst>
                <a:ext uri="{FF2B5EF4-FFF2-40B4-BE49-F238E27FC236}">
                  <a16:creationId xmlns:a16="http://schemas.microsoft.com/office/drawing/2014/main" id="{9BAF3830-CF00-4E57-8870-8357E760402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491" y="1864808"/>
              <a:ext cx="377143" cy="41143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Forward-backward Algorithm (4) 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 descr="\documentclass{article}&#10;\usepackage{amsmath}&#10;\usepackage{amsfonts}&#10;\usepackage{amssymb}&#10;\usepackage{xcolor}&#10;\pagestyle{empty}&#10;\begin{document}&#10;&#10;\begin{align*}&#10;{\color{black} \beta_n (j) = p(x_{n+1:N} \mid z_n = j) }&#10;\end{align*}&#10;&#10;\end{document}" title="IguanaTex Bitmap Display">
            <a:extLst>
              <a:ext uri="{FF2B5EF4-FFF2-40B4-BE49-F238E27FC236}">
                <a16:creationId xmlns:a16="http://schemas.microsoft.com/office/drawing/2014/main" id="{9E2F7D8A-6DCC-1332-9E64-D16F42C37D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133" y="1827013"/>
            <a:ext cx="2921000" cy="254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4C60E63D-C25A-4A61-821E-7818DFDA8C10}"/>
              </a:ext>
            </a:extLst>
          </p:cNvPr>
          <p:cNvSpPr/>
          <p:nvPr/>
        </p:nvSpPr>
        <p:spPr>
          <a:xfrm>
            <a:off x="2708949" y="1339851"/>
            <a:ext cx="2545666" cy="175260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232B91B-3020-43AD-8B70-04F29AF2E177}"/>
              </a:ext>
            </a:extLst>
          </p:cNvPr>
          <p:cNvSpPr/>
          <p:nvPr/>
        </p:nvSpPr>
        <p:spPr>
          <a:xfrm>
            <a:off x="3544347" y="1523005"/>
            <a:ext cx="1540935" cy="1430867"/>
          </a:xfrm>
          <a:prstGeom prst="round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\documentclass{article}&#10;\usepackage{amsmath}&#10;\usepackage{amsfonts}&#10;\usepackage{amssymb}&#10;\usepackage{xcolor}&#10;\pagestyle{empty}&#10;\begin{document}&#10;&#10;\begin{align*}&#10;{\color{blue} \beta_{n+1} (k) = p(x_{n+2:N} \mid z_{n+1} = k) }&#10;\end{align*}&#10;&#10;\end{document}" title="IguanaTex Bitmap Display">
            <a:extLst>
              <a:ext uri="{FF2B5EF4-FFF2-40B4-BE49-F238E27FC236}">
                <a16:creationId xmlns:a16="http://schemas.microsoft.com/office/drawing/2014/main" id="{A48E9CC2-48E6-6A98-428F-43954CD61D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134" y="2403458"/>
            <a:ext cx="3479802" cy="254000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amssymb}&#10;\usepackage{xcolor}&#10;\pagestyle{empty}&#10;\begin{document}&#10;&#10;\begin{align*}&#10;&amp; \quad \beta_{n}(j) = p\left(x_{n+1: N} \mid z_{n}=j\right)\\&#10;&amp;=\sum_{z_{n+1}} p\left(x_{n+1} \mid z_{n+1}\right) p\left(z_{n+1} \mid z_{n}=j\right) \cdot \underbrace{p\left(x_{n+2:N} \mid z_{n+1}\right)}_{{\color{blue} \beta_{n+1}(z_{n+1})}} \\&#10;&amp;=\sum_{z_{n+1}} p\left(z_{n+1} \mid z_n=j\right) p\left(x_{n+1} \mid z_{n+1}\right) \cdot {\color{blue} \beta_{n+1}\left(z_{n+1}\right) }&#10;\end{align*}&#10;&#10;\end{document}" title="IguanaTex Bitmap Display">
            <a:extLst>
              <a:ext uri="{FF2B5EF4-FFF2-40B4-BE49-F238E27FC236}">
                <a16:creationId xmlns:a16="http://schemas.microsoft.com/office/drawing/2014/main" id="{D2FEB613-9D90-BEA8-423D-4656626F68D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607" y="3531968"/>
            <a:ext cx="6273801" cy="1854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内容占位符 2">
                <a:extLst>
                  <a:ext uri="{FF2B5EF4-FFF2-40B4-BE49-F238E27FC236}">
                    <a16:creationId xmlns:a16="http://schemas.microsoft.com/office/drawing/2014/main" id="{69DB0848-EEA2-4ACB-86C3-D07273A040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422683"/>
                <a:ext cx="9878961" cy="30701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conditional likelihood:</a:t>
                </a: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resulting forward-backward algorithm is equivalent to the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sum-product algorithm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Time complexity: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; space complexity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𝐾𝑁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number of states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63" name="内容占位符 2">
                <a:extLst>
                  <a:ext uri="{FF2B5EF4-FFF2-40B4-BE49-F238E27FC236}">
                    <a16:creationId xmlns:a16="http://schemas.microsoft.com/office/drawing/2014/main" id="{69DB0848-EEA2-4ACB-86C3-D07273A04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2683"/>
                <a:ext cx="9878961" cy="3070191"/>
              </a:xfrm>
              <a:prstGeom prst="rect">
                <a:avLst/>
              </a:prstGeom>
              <a:blipFill>
                <a:blip r:embed="rId16"/>
                <a:stretch>
                  <a:fillRect l="-643" t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B46942-301B-4E5D-A0DF-BDB1D8F9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77</a:t>
            </a:fld>
            <a:endParaRPr lang="zh-CN" altLang="en-US"/>
          </a:p>
        </p:txBody>
      </p:sp>
      <p:pic>
        <p:nvPicPr>
          <p:cNvPr id="9" name="图片 8" descr="\documentclass{article}&#10;\usepackage{amsmath}&#10;\usepackage{amsfonts}&#10;\usepackage{amssymb}&#10;\usepackage{xcolor}&#10;\pagestyle{empty}&#10;\begin{document}&#10;&#10;\textcolor{blue}{&#10;\begin{align*}&#10;&amp; \text{Boundary condition:} \\&#10;&amp; \beta_{N}(j) = 1&#10;\end{align*}&#10;}&#10;&#10;\end{document}" title="IguanaTex Bitmap Display">
            <a:extLst>
              <a:ext uri="{FF2B5EF4-FFF2-40B4-BE49-F238E27FC236}">
                <a16:creationId xmlns:a16="http://schemas.microsoft.com/office/drawing/2014/main" id="{C2BEB480-1EFB-03B7-6AE4-71B82E3692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245" y="3092451"/>
            <a:ext cx="2011680" cy="571500"/>
          </a:xfrm>
          <a:prstGeom prst="rect">
            <a:avLst/>
          </a:prstGeom>
          <a:ln w="3175">
            <a:solidFill>
              <a:srgbClr val="0432FF"/>
            </a:solidFill>
          </a:ln>
        </p:spPr>
      </p:pic>
    </p:spTree>
    <p:extLst>
      <p:ext uri="{BB962C8B-B14F-4D97-AF65-F5344CB8AC3E}">
        <p14:creationId xmlns:p14="http://schemas.microsoft.com/office/powerpoint/2010/main" val="123554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The Viterbi Algorithm (1)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9268326" cy="190103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Task: computing the most probable sequence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(also called decoding):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argma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1: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1: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Method: run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max-sum algorithm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on the graphical model.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Called the Viterbi algorithm in HMM.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9268326" cy="1901031"/>
              </a:xfrm>
              <a:blipFill>
                <a:blip r:embed="rId15"/>
                <a:stretch>
                  <a:fillRect l="-592" t="-321" b="-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 descr="\documentclass{article}&#10;\usepackage{amsmath}&#10;\usepackage{amsfonts}&#10;\usepackage{xcolor}&#10;\pagestyle{empty}&#10;\begin{document}&#10;&#10;\begin{align*}&#10;{\color{red} \mu_{j \rightarrow a}\left(x_{j}\right)} = \sum_{b \in \partial j \backslash a} \tilde{\mu}_{b \rightarrow j}\left(x_{j}\right)&#10;\end{align*}&#10;&#10;\end{document}" title="IguanaTex Bitmap Display">
            <a:extLst>
              <a:ext uri="{FF2B5EF4-FFF2-40B4-BE49-F238E27FC236}">
                <a16:creationId xmlns:a16="http://schemas.microsoft.com/office/drawing/2014/main" id="{37EFABC2-3D6C-F1EC-01DC-D40546B6CB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966" y="5437045"/>
            <a:ext cx="2788921" cy="548640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xcolor}&#10;\pagestyle{empty}&#10;\begin{document}&#10;&#10;\begin{align*}&#10;&amp; { \color{blue} \tilde{\mu}_{a \rightarrow i}\left(x_{i}\right) } = \\&#10;&amp; \max_{\{ x_j | j \in \partial a \backslash i \}} \bigg[ \log \psi_{a}\left(x_i, \boldsymbol{x}_{\partial a \backslash i}\right) + \sum_{j \in \partial a \backslash i} \mu_{j \rightarrow a}\left(x_{j}\right) \bigg]&#10;\end{align*}&#10;&#10;\end{document}" title="IguanaTex Bitmap Display">
            <a:extLst>
              <a:ext uri="{FF2B5EF4-FFF2-40B4-BE49-F238E27FC236}">
                <a16:creationId xmlns:a16="http://schemas.microsoft.com/office/drawing/2014/main" id="{5BB865D9-361B-D467-ACA2-7E546EDCC9A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576" y="5208017"/>
            <a:ext cx="4846320" cy="1005841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90D0A5A1-8A32-93EB-F120-C7F1EC200816}"/>
              </a:ext>
            </a:extLst>
          </p:cNvPr>
          <p:cNvGrpSpPr/>
          <p:nvPr/>
        </p:nvGrpSpPr>
        <p:grpSpPr>
          <a:xfrm>
            <a:off x="4245713" y="3342972"/>
            <a:ext cx="2625271" cy="1753929"/>
            <a:chOff x="4245713" y="3342972"/>
            <a:chExt cx="2625271" cy="1753929"/>
          </a:xfrm>
        </p:grpSpPr>
        <p:sp>
          <p:nvSpPr>
            <p:cNvPr id="12" name="Rectangle 15 1 2">
              <a:extLst>
                <a:ext uri="{FF2B5EF4-FFF2-40B4-BE49-F238E27FC236}">
                  <a16:creationId xmlns:a16="http://schemas.microsoft.com/office/drawing/2014/main" id="{74172D13-4A8C-4140-ACCD-01C21AE3C556}"/>
                </a:ext>
              </a:extLst>
            </p:cNvPr>
            <p:cNvSpPr/>
            <p:nvPr/>
          </p:nvSpPr>
          <p:spPr>
            <a:xfrm>
              <a:off x="5225525" y="4060689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F7B3AF5-E5F4-4A1E-9D7C-2503B9645275}"/>
                </a:ext>
              </a:extLst>
            </p:cNvPr>
            <p:cNvSpPr/>
            <p:nvPr/>
          </p:nvSpPr>
          <p:spPr>
            <a:xfrm>
              <a:off x="4245713" y="4060689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43033DD-07DA-4337-8A5F-3C696B158598}"/>
                </a:ext>
              </a:extLst>
            </p:cNvPr>
            <p:cNvSpPr/>
            <p:nvPr/>
          </p:nvSpPr>
          <p:spPr>
            <a:xfrm>
              <a:off x="4417764" y="3368580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F8D9F0C-C7D9-4906-A9AB-142F5144BADF}"/>
                </a:ext>
              </a:extLst>
            </p:cNvPr>
            <p:cNvSpPr/>
            <p:nvPr/>
          </p:nvSpPr>
          <p:spPr>
            <a:xfrm>
              <a:off x="4417764" y="4752799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8D74751-8E65-49A5-BD72-9434B5219BBB}"/>
                </a:ext>
              </a:extLst>
            </p:cNvPr>
            <p:cNvSpPr/>
            <p:nvPr/>
          </p:nvSpPr>
          <p:spPr>
            <a:xfrm>
              <a:off x="6205337" y="4060688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67FBE89-00DF-4C6B-B618-C9441CE42B13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>
              <a:off x="4711473" y="3662290"/>
              <a:ext cx="514051" cy="3983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9394582-27E9-4611-A65F-5A66610F46BB}"/>
                </a:ext>
              </a:extLst>
            </p:cNvPr>
            <p:cNvCxnSpPr>
              <a:cxnSpLocks/>
              <a:stCxn id="13" idx="6"/>
              <a:endCxn id="12" idx="1"/>
            </p:cNvCxnSpPr>
            <p:nvPr/>
          </p:nvCxnSpPr>
          <p:spPr>
            <a:xfrm flipV="1">
              <a:off x="4589815" y="4232740"/>
              <a:ext cx="635710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5F745F8-660F-4291-ACE0-232EA3B9FD5E}"/>
                </a:ext>
              </a:extLst>
            </p:cNvPr>
            <p:cNvCxnSpPr>
              <a:cxnSpLocks/>
              <a:stCxn id="15" idx="7"/>
            </p:cNvCxnSpPr>
            <p:nvPr/>
          </p:nvCxnSpPr>
          <p:spPr>
            <a:xfrm flipV="1">
              <a:off x="4711473" y="4404790"/>
              <a:ext cx="514051" cy="3984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4069CF8-8D54-4C11-BC62-4016397FDF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9627" y="4232739"/>
              <a:ext cx="635710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F23345AF-180F-4082-B6AF-BE404B9056E9}"/>
                </a:ext>
              </a:extLst>
            </p:cNvPr>
            <p:cNvCxnSpPr>
              <a:cxnSpLocks/>
            </p:cNvCxnSpPr>
            <p:nvPr/>
          </p:nvCxnSpPr>
          <p:spPr>
            <a:xfrm>
              <a:off x="4832479" y="3546370"/>
              <a:ext cx="435252" cy="35176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DCB727F4-E8AE-467B-8F75-433B37257AA0}"/>
                </a:ext>
              </a:extLst>
            </p:cNvPr>
            <p:cNvCxnSpPr>
              <a:cxnSpLocks/>
            </p:cNvCxnSpPr>
            <p:nvPr/>
          </p:nvCxnSpPr>
          <p:spPr>
            <a:xfrm>
              <a:off x="4655576" y="4107325"/>
              <a:ext cx="46576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42CE6261-65AF-4EA7-BAAE-A4129CC18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3525" y="4347696"/>
              <a:ext cx="420342" cy="30245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图片 50" descr="\documentclass{article}&#10;\usepackage{amsmath}&#10;\usepackage{amsfonts}&#10;\usepackage{xcolor}&#10;\pagestyle{empty}&#10;\begin{document}&#10;&#10;\begin{align*}&#10;j&#10;\end{align*}&#10;&#10;\end{document}" title="IguanaTex Bitmap Display">
              <a:extLst>
                <a:ext uri="{FF2B5EF4-FFF2-40B4-BE49-F238E27FC236}">
                  <a16:creationId xmlns:a16="http://schemas.microsoft.com/office/drawing/2014/main" id="{2E2BF4EA-6FED-C77A-83EA-38F2756FCF01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1777" y="3442574"/>
              <a:ext cx="91440" cy="205740"/>
            </a:xfrm>
            <a:prstGeom prst="rect">
              <a:avLst/>
            </a:prstGeom>
          </p:spPr>
        </p:pic>
        <p:pic>
          <p:nvPicPr>
            <p:cNvPr id="55" name="图片 54" descr="\documentclass{article}&#10;\usepackage{amsmath}&#10;\usepackage{amsfonts}&#10;\usepackage{xcolor}&#10;\pagestyle{empty}&#10;\begin{document}&#10;&#10;\begin{align*}&#10;a&#10;\end{align*}&#10;&#10;\end{document}" title="IguanaTex Bitmap Display">
              <a:extLst>
                <a:ext uri="{FF2B5EF4-FFF2-40B4-BE49-F238E27FC236}">
                  <a16:creationId xmlns:a16="http://schemas.microsoft.com/office/drawing/2014/main" id="{5BBCA8AE-A0D3-A043-9B9D-71D990B897DF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4776" y="4181310"/>
              <a:ext cx="114300" cy="114300"/>
            </a:xfrm>
            <a:prstGeom prst="rect">
              <a:avLst/>
            </a:prstGeom>
          </p:spPr>
        </p:pic>
        <p:pic>
          <p:nvPicPr>
            <p:cNvPr id="59" name="图片 58" descr="\documentclass{article}&#10;\usepackage{amsmath}&#10;\usepackage{amsfonts}&#10;\usepackage{xcolor}&#10;\pagestyle{empty}&#10;\begin{document}&#10;&#10;\begin{align*}&#10;i&#10;\end{align*}&#10;&#10;\end{document}" title="IguanaTex Bitmap Display">
              <a:extLst>
                <a:ext uri="{FF2B5EF4-FFF2-40B4-BE49-F238E27FC236}">
                  <a16:creationId xmlns:a16="http://schemas.microsoft.com/office/drawing/2014/main" id="{B43EA9ED-3302-2BC1-D2DE-59350E1F708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6531" y="4156624"/>
              <a:ext cx="68580" cy="160019"/>
            </a:xfrm>
            <a:prstGeom prst="rect">
              <a:avLst/>
            </a:prstGeom>
          </p:spPr>
        </p:pic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1D0F02BC-6CFE-480C-9F01-5AC631A3C4FC}"/>
                </a:ext>
              </a:extLst>
            </p:cNvPr>
            <p:cNvCxnSpPr>
              <a:cxnSpLocks/>
            </p:cNvCxnSpPr>
            <p:nvPr/>
          </p:nvCxnSpPr>
          <p:spPr>
            <a:xfrm>
              <a:off x="5709676" y="4022658"/>
              <a:ext cx="465761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图片 63" descr="\documentclass{article}&#10;\usepackage{amsmath}&#10;\usepackage{amsfonts}&#10;\usepackage{xcolor}&#10;\pagestyle{empty}&#10;\begin{document}&#10;&#10;\begin{align*}&#10;{ \color{blue} \tilde{\mu}_{a \rightarrow i}\left(x_{i}\right) } &#10;\end{align*}&#10;&#10;\end{document}" title="IguanaTex Bitmap Display">
              <a:extLst>
                <a:ext uri="{FF2B5EF4-FFF2-40B4-BE49-F238E27FC236}">
                  <a16:creationId xmlns:a16="http://schemas.microsoft.com/office/drawing/2014/main" id="{974B3C96-F78E-B29D-A570-64E420852A9C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445" y="3695965"/>
              <a:ext cx="891539" cy="228601"/>
            </a:xfrm>
            <a:prstGeom prst="rect">
              <a:avLst/>
            </a:prstGeom>
          </p:spPr>
        </p:pic>
        <p:pic>
          <p:nvPicPr>
            <p:cNvPr id="68" name="图片 67" descr="\documentclass{article}&#10;\usepackage{amsmath}&#10;\usepackage{amsfonts}&#10;\usepackage{xcolor}&#10;\pagestyle{empty}&#10;\begin{document}&#10;&#10;\begin{align*}&#10;{\color{red} \mu_{j \rightarrow a}\left(x_{j}\right)}&#10;\end{align*}&#10;&#10;\end{document}" title="IguanaTex Bitmap Display">
              <a:extLst>
                <a:ext uri="{FF2B5EF4-FFF2-40B4-BE49-F238E27FC236}">
                  <a16:creationId xmlns:a16="http://schemas.microsoft.com/office/drawing/2014/main" id="{D67D3613-2F41-082A-E29D-2985FB5E8EFE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728" y="3342972"/>
              <a:ext cx="937260" cy="251460"/>
            </a:xfrm>
            <a:prstGeom prst="rect">
              <a:avLst/>
            </a:prstGeom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8EE4E6B-56D7-7CE5-73B1-2E89EDEE44EF}"/>
              </a:ext>
            </a:extLst>
          </p:cNvPr>
          <p:cNvGrpSpPr/>
          <p:nvPr/>
        </p:nvGrpSpPr>
        <p:grpSpPr>
          <a:xfrm>
            <a:off x="8242116" y="3338265"/>
            <a:ext cx="2603160" cy="1573305"/>
            <a:chOff x="8242116" y="3338265"/>
            <a:chExt cx="2603160" cy="1573305"/>
          </a:xfrm>
        </p:grpSpPr>
        <p:sp>
          <p:nvSpPr>
            <p:cNvPr id="31" name="Rectangle 15 1 3 1">
              <a:extLst>
                <a:ext uri="{FF2B5EF4-FFF2-40B4-BE49-F238E27FC236}">
                  <a16:creationId xmlns:a16="http://schemas.microsoft.com/office/drawing/2014/main" id="{E8815C00-EE4E-4E43-94FB-CEFD7D63BDA5}"/>
                </a:ext>
              </a:extLst>
            </p:cNvPr>
            <p:cNvSpPr/>
            <p:nvPr/>
          </p:nvSpPr>
          <p:spPr>
            <a:xfrm>
              <a:off x="10121464" y="3980818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9F026E06-9DD6-49C7-A2F0-6B78E11B3888}"/>
                </a:ext>
              </a:extLst>
            </p:cNvPr>
            <p:cNvSpPr/>
            <p:nvPr/>
          </p:nvSpPr>
          <p:spPr>
            <a:xfrm>
              <a:off x="9237607" y="3980818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2C52B14-C547-475D-BE22-8BDDA0A8842E}"/>
                </a:ext>
              </a:extLst>
            </p:cNvPr>
            <p:cNvCxnSpPr>
              <a:cxnSpLocks/>
              <a:stCxn id="32" idx="6"/>
              <a:endCxn id="31" idx="1"/>
            </p:cNvCxnSpPr>
            <p:nvPr/>
          </p:nvCxnSpPr>
          <p:spPr>
            <a:xfrm>
              <a:off x="9581709" y="4152869"/>
              <a:ext cx="53975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959B8052-38DF-4076-A280-A01146CA741D}"/>
                </a:ext>
              </a:extLst>
            </p:cNvPr>
            <p:cNvCxnSpPr>
              <a:cxnSpLocks/>
            </p:cNvCxnSpPr>
            <p:nvPr/>
          </p:nvCxnSpPr>
          <p:spPr>
            <a:xfrm>
              <a:off x="9637663" y="3963358"/>
              <a:ext cx="42784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图片 71" descr="\documentclass{article}&#10;\usepackage{amsmath}&#10;\usepackage{amsfonts}&#10;\usepackage{xcolor}&#10;\pagestyle{empty}&#10;\begin{document}&#10;&#10;\begin{align*}&#10;j&#10;\end{align*}&#10;&#10;\end{document}" title="IguanaTex Bitmap Display">
              <a:extLst>
                <a:ext uri="{FF2B5EF4-FFF2-40B4-BE49-F238E27FC236}">
                  <a16:creationId xmlns:a16="http://schemas.microsoft.com/office/drawing/2014/main" id="{45E82F19-1C6E-F664-1A4A-CCBEAAF62E3E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1620" y="4054812"/>
              <a:ext cx="91440" cy="205740"/>
            </a:xfrm>
            <a:prstGeom prst="rect">
              <a:avLst/>
            </a:prstGeom>
          </p:spPr>
        </p:pic>
        <p:pic>
          <p:nvPicPr>
            <p:cNvPr id="76" name="图片 75" descr="\documentclass{article}&#10;\usepackage{amsmath}&#10;\usepackage{amsfonts}&#10;\usepackage{xcolor}&#10;\pagestyle{empty}&#10;\begin{document}&#10;&#10;\begin{align*}&#10;a&#10;\end{align*}&#10;&#10;\end{document}" title="IguanaTex Bitmap Display">
              <a:extLst>
                <a:ext uri="{FF2B5EF4-FFF2-40B4-BE49-F238E27FC236}">
                  <a16:creationId xmlns:a16="http://schemas.microsoft.com/office/drawing/2014/main" id="{E1518DCB-AC6F-5709-E2B4-EE4336219838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1288" y="4099143"/>
              <a:ext cx="114300" cy="114300"/>
            </a:xfrm>
            <a:prstGeom prst="rect">
              <a:avLst/>
            </a:prstGeom>
          </p:spPr>
        </p:pic>
        <p:pic>
          <p:nvPicPr>
            <p:cNvPr id="80" name="图片 79" descr="\documentclass{article}&#10;\usepackage{amsmath}&#10;\usepackage{amsfonts}&#10;\usepackage{xcolor}&#10;\pagestyle{empty}&#10;\begin{document}&#10;&#10;\begin{align*}&#10;{\color{red} \mu_{j \rightarrow a}\left(x_{j}\right)}&#10;\end{align*}&#10;&#10;\end{document}" title="IguanaTex Bitmap Display">
              <a:extLst>
                <a:ext uri="{FF2B5EF4-FFF2-40B4-BE49-F238E27FC236}">
                  <a16:creationId xmlns:a16="http://schemas.microsoft.com/office/drawing/2014/main" id="{2E1AB85D-CFB2-93CE-C6DE-B1041F3911C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8016" y="3659560"/>
              <a:ext cx="937260" cy="251460"/>
            </a:xfrm>
            <a:prstGeom prst="rect">
              <a:avLst/>
            </a:prstGeom>
          </p:spPr>
        </p:pic>
        <p:sp>
          <p:nvSpPr>
            <p:cNvPr id="38" name="Rectangle 15 2 2 1">
              <a:extLst>
                <a:ext uri="{FF2B5EF4-FFF2-40B4-BE49-F238E27FC236}">
                  <a16:creationId xmlns:a16="http://schemas.microsoft.com/office/drawing/2014/main" id="{31FE58CD-328C-44B6-9783-392B45B489FF}"/>
                </a:ext>
              </a:extLst>
            </p:cNvPr>
            <p:cNvSpPr/>
            <p:nvPr/>
          </p:nvSpPr>
          <p:spPr>
            <a:xfrm>
              <a:off x="8242116" y="3980818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1C3CAC8-83FC-48DA-BD16-4F8105021A8C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8586219" y="4152869"/>
              <a:ext cx="651388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15 3 2 1">
              <a:extLst>
                <a:ext uri="{FF2B5EF4-FFF2-40B4-BE49-F238E27FC236}">
                  <a16:creationId xmlns:a16="http://schemas.microsoft.com/office/drawing/2014/main" id="{D50CDFE5-BBEB-4071-9E6D-1C2F143D9A8D}"/>
                </a:ext>
              </a:extLst>
            </p:cNvPr>
            <p:cNvSpPr/>
            <p:nvPr/>
          </p:nvSpPr>
          <p:spPr>
            <a:xfrm>
              <a:off x="8502214" y="3396891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41" name="Rectangle 15 4 2 1">
              <a:extLst>
                <a:ext uri="{FF2B5EF4-FFF2-40B4-BE49-F238E27FC236}">
                  <a16:creationId xmlns:a16="http://schemas.microsoft.com/office/drawing/2014/main" id="{C0FDCEFF-A374-4EBF-B951-E13D489A5728}"/>
                </a:ext>
              </a:extLst>
            </p:cNvPr>
            <p:cNvSpPr/>
            <p:nvPr/>
          </p:nvSpPr>
          <p:spPr>
            <a:xfrm>
              <a:off x="8502214" y="4567468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0793FF19-5163-41DD-9A37-0DBF5C028CD1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8845601" y="3738272"/>
              <a:ext cx="442399" cy="2929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099772E8-3F52-455C-9172-5BE35A101322}"/>
                </a:ext>
              </a:extLst>
            </p:cNvPr>
            <p:cNvCxnSpPr>
              <a:cxnSpLocks/>
              <a:endCxn id="32" idx="3"/>
            </p:cNvCxnSpPr>
            <p:nvPr/>
          </p:nvCxnSpPr>
          <p:spPr>
            <a:xfrm flipV="1">
              <a:off x="8845601" y="4274527"/>
              <a:ext cx="442399" cy="2902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171F2CCC-3BDE-46A5-BAA4-CFD5CA94074A}"/>
                </a:ext>
              </a:extLst>
            </p:cNvPr>
            <p:cNvCxnSpPr>
              <a:cxnSpLocks/>
            </p:cNvCxnSpPr>
            <p:nvPr/>
          </p:nvCxnSpPr>
          <p:spPr>
            <a:xfrm>
              <a:off x="8951595" y="3613891"/>
              <a:ext cx="336405" cy="268872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A56CCDAF-E561-411E-9535-5BCB85ECF9F7}"/>
                </a:ext>
              </a:extLst>
            </p:cNvPr>
            <p:cNvCxnSpPr>
              <a:cxnSpLocks/>
            </p:cNvCxnSpPr>
            <p:nvPr/>
          </p:nvCxnSpPr>
          <p:spPr>
            <a:xfrm>
              <a:off x="8676298" y="4031211"/>
              <a:ext cx="474663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D4DF56E7-114C-4414-B67F-3720A2397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1642" y="4219460"/>
              <a:ext cx="355352" cy="223627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图片 83" descr="\documentclass{article}&#10;\usepackage{amsmath}&#10;\usepackage{amsfonts}&#10;\usepackage{xcolor}&#10;\pagestyle{empty}&#10;\begin{document}&#10;&#10;\begin{align*}&#10;{ \color{blue} \tilde{\mu}_{b \rightarrow j}\left(x_{j}\right) } &#10;\end{align*}&#10;&#10;\end{document}" title="IguanaTex Bitmap Display">
              <a:extLst>
                <a:ext uri="{FF2B5EF4-FFF2-40B4-BE49-F238E27FC236}">
                  <a16:creationId xmlns:a16="http://schemas.microsoft.com/office/drawing/2014/main" id="{E9D2B427-32EB-0679-2E3C-B0C62E18D8F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7021" y="3338265"/>
              <a:ext cx="914399" cy="251460"/>
            </a:xfrm>
            <a:prstGeom prst="rect">
              <a:avLst/>
            </a:prstGeom>
          </p:spPr>
        </p:pic>
        <p:pic>
          <p:nvPicPr>
            <p:cNvPr id="89" name="图片 88" descr="\documentclass{article}&#10;\usepackage{amsmath}&#10;\usepackage{amsfonts}&#10;\usepackage{xcolor}&#10;\pagestyle{empty}&#10;\begin{document}&#10;&#10;\begin{align*}&#10;b&#10;\end{align*}&#10;&#10;\end{document}" title="IguanaTex Bitmap Display">
              <a:extLst>
                <a:ext uri="{FF2B5EF4-FFF2-40B4-BE49-F238E27FC236}">
                  <a16:creationId xmlns:a16="http://schemas.microsoft.com/office/drawing/2014/main" id="{B943FE43-2535-7DB6-D231-43A5FEC224B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1750" y="3499103"/>
              <a:ext cx="91440" cy="160020"/>
            </a:xfrm>
            <a:prstGeom prst="rect">
              <a:avLst/>
            </a:prstGeom>
          </p:spPr>
        </p:pic>
      </p:grpSp>
      <p:pic>
        <p:nvPicPr>
          <p:cNvPr id="6" name="图片 5" descr="\documentclass{article}&#10;\usepackage{amsmath}&#10;\usepackage{amsfonts}&#10;\usepackage{xcolor}&#10;\pagestyle{empty}&#10;\begin{document}&#10;&#10;\begin{align*}&#10;&amp; \text{Max-sum algorithm revisited} \\&#10;&amp; \text{Model: } p(\boldsymbol{x}) = \frac{1}{Z} \prod_{a=1}^{M} \psi_a (\boldsymbol{x}_{\partial a}) \\&#10;&amp; \text{Task: } \text{arg}\max_{\boldsymbol{x}} \; \log p(\boldsymbol{x})&#10;\end{align*}&#10;&#10;\end{document}" title="IguanaTex Bitmap Display">
            <a:extLst>
              <a:ext uri="{FF2B5EF4-FFF2-40B4-BE49-F238E27FC236}">
                <a16:creationId xmlns:a16="http://schemas.microsoft.com/office/drawing/2014/main" id="{2139DCD7-107F-DB12-CB72-5568FC9444D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78" y="3370914"/>
            <a:ext cx="2948943" cy="146304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ADA95D-5156-44AD-9E7D-6E047B02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19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The Viterbi Algorithm (2)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7"/>
            <a:ext cx="7761781" cy="41220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Max-sum algorithm: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Applied to HMM: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Viterbi Algorithm (combining above two into one equations):</a:t>
            </a:r>
          </a:p>
        </p:txBody>
      </p:sp>
      <p:pic>
        <p:nvPicPr>
          <p:cNvPr id="7" name="图片 6" descr="\documentclass{article}&#10;\usepackage{amsmath}&#10;\usepackage{amsfonts}&#10;\usepackage{xcolor}&#10;\pagestyle{empty}&#10;\begin{document}&#10;&#10;\begin{align*}&#10;&amp; {\color{red} \mu_{j \rightarrow a}\left(z_{j}\right)} = \sum_{b \in \partial j \backslash a} \tilde{\mu}_{b \rightarrow j}\left(z_{j}\right) \\&#10;&amp; { \color{blue} \tilde{\mu}_{a \rightarrow i}\left(z_{i}\right) } = \max_{\{ z_j | j \in \partial a \backslash i \}} \bigg[ \log \psi_{a}\left(z_i, \boldsymbol{z}_{\partial a \backslash i}\right) + \sum_{j \in \partial a \backslash i} \mu_{j \rightarrow a}\left(z_{j}\right) \bigg]&#10;\end{align*}&#10;&#10;\end{document}" title="IguanaTex Bitmap Display">
            <a:extLst>
              <a:ext uri="{FF2B5EF4-FFF2-40B4-BE49-F238E27FC236}">
                <a16:creationId xmlns:a16="http://schemas.microsoft.com/office/drawing/2014/main" id="{5FEE5D27-9DC1-5499-79AB-C2D8634685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37" y="1771931"/>
            <a:ext cx="5920739" cy="1303019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usepackage{amssymb}&#10;\usepackage{xcolor}&#10;\pagestyle{empty}&#10;\begin{document}&#10;&#10;\begin{align*}&#10;&amp; { \color{red} \mu_{z_{n} \rightarrow f_{n+1}}\left(z_{n}\right) } = { \color{blue} \tilde{\mu}_{f_{n \rightarrow z_{n}}}\left(z_{n}\right) } + { \color{blue} \log p\left(x_{n} \mid z_{n}\right) } \\[4pt]&#10;&amp; { \color{blue} \tilde{\mu}_{f_{n+1} \rightarrow z_{n+1}}\left(z_{n+1}\right) } = \max_{z_{n}} \left[ \log p\left(z_{n+1} \mid z_{n}\right) + { \color{red} \mu_{z_{n} \rightarrow f_{n+1}}\left(z_{n}\right) } \right]&#10;\end{align*}&#10;&#10;\end{document}" title="IguanaTex Bitmap Display">
            <a:extLst>
              <a:ext uri="{FF2B5EF4-FFF2-40B4-BE49-F238E27FC236}">
                <a16:creationId xmlns:a16="http://schemas.microsoft.com/office/drawing/2014/main" id="{5FAA7893-46B3-A8AA-D3AC-750883CC4E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38" y="3698729"/>
            <a:ext cx="6553196" cy="889001"/>
          </a:xfrm>
          <a:prstGeom prst="rect">
            <a:avLst/>
          </a:prstGeom>
        </p:spPr>
      </p:pic>
      <p:pic>
        <p:nvPicPr>
          <p:cNvPr id="14" name="图片 13" descr="\documentclass{article}&#10;\usepackage{amsmath}&#10;\usepackage{amsfonts}&#10;\usepackage{amssymb}&#10;\usepackage{xcolor}&#10;\pagestyle{empty}&#10;\begin{document}&#10;&#10;\begin{align*}&#10;\mu_{f_{n+1} \rightarrow z_{n+1}}\left(z_{n+1}\right) = &amp; \max _{z_{n}} \big[ \log p\left(z_{n+1} \mid z_{n}\right)+\log p\left(x_{n} \mid z_{n}\right) \\&#10;&amp;\qquad \;\; + \mu_{f_{n} \rightarrow z_{n}}\left(z_{n}\right) \big]&#10;\end{align*}&#10;&#10;\end{document}" title="IguanaTex Bitmap Display">
            <a:extLst>
              <a:ext uri="{FF2B5EF4-FFF2-40B4-BE49-F238E27FC236}">
                <a16:creationId xmlns:a16="http://schemas.microsoft.com/office/drawing/2014/main" id="{49E2FDE5-EBEA-5672-6C8E-91E7EE014B2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37" y="5242532"/>
            <a:ext cx="6451600" cy="838201"/>
          </a:xfrm>
          <a:prstGeom prst="rect">
            <a:avLst/>
          </a:prstGeom>
        </p:spPr>
      </p:pic>
      <p:grpSp>
        <p:nvGrpSpPr>
          <p:cNvPr id="59" name="组合 58">
            <a:extLst>
              <a:ext uri="{FF2B5EF4-FFF2-40B4-BE49-F238E27FC236}">
                <a16:creationId xmlns:a16="http://schemas.microsoft.com/office/drawing/2014/main" id="{528CA311-DA96-5AD2-0C5E-2F81B22EC573}"/>
              </a:ext>
            </a:extLst>
          </p:cNvPr>
          <p:cNvGrpSpPr/>
          <p:nvPr/>
        </p:nvGrpSpPr>
        <p:grpSpPr>
          <a:xfrm>
            <a:off x="7961386" y="3212516"/>
            <a:ext cx="3186251" cy="2068163"/>
            <a:chOff x="7961386" y="3212516"/>
            <a:chExt cx="3186251" cy="2068163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8997A2F-9355-DA4F-F502-DE9FA42C95EA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>
              <a:off x="7961386" y="3212516"/>
              <a:ext cx="3186251" cy="2068163"/>
              <a:chOff x="7961386" y="3212516"/>
              <a:chExt cx="3186251" cy="2068163"/>
            </a:xfrm>
          </p:grpSpPr>
          <p:sp>
            <p:nvSpPr>
              <p:cNvPr id="8" name="Rectangle 15 1 3 1">
                <a:extLst>
                  <a:ext uri="{FF2B5EF4-FFF2-40B4-BE49-F238E27FC236}">
                    <a16:creationId xmlns:a16="http://schemas.microsoft.com/office/drawing/2014/main" id="{4389EA9B-0A55-4C90-8121-F9F2F7F1954F}"/>
                  </a:ext>
                </a:extLst>
              </p:cNvPr>
              <p:cNvSpPr/>
              <p:nvPr/>
            </p:nvSpPr>
            <p:spPr>
              <a:xfrm>
                <a:off x="10090221" y="3525943"/>
                <a:ext cx="344102" cy="344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6DAF38B7-7AFB-4CE2-89EF-88A713F696EC}"/>
                  </a:ext>
                </a:extLst>
              </p:cNvPr>
              <p:cNvSpPr/>
              <p:nvPr/>
            </p:nvSpPr>
            <p:spPr>
              <a:xfrm>
                <a:off x="9402243" y="3525943"/>
                <a:ext cx="344102" cy="34410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F9442E3D-B61B-4DD2-899E-7D8563E60621}"/>
                  </a:ext>
                </a:extLst>
              </p:cNvPr>
              <p:cNvCxnSpPr>
                <a:cxnSpLocks/>
                <a:stCxn id="9" idx="6"/>
                <a:endCxn id="8" idx="1"/>
              </p:cNvCxnSpPr>
              <p:nvPr/>
            </p:nvCxnSpPr>
            <p:spPr>
              <a:xfrm>
                <a:off x="9746345" y="3697994"/>
                <a:ext cx="34387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图片 20" descr="\documentclass{article}&#10;\usepackage{amsmath}&#10;\usepackage{amsfonts}&#10;\usepackage{xcolor}&#10;\pagestyle{empty}&#10;\begin{document}&#10;&#10;\begin{align*}&#10;x_n&#10;\end{align*}&#10;&#10;\end{document}" title="IguanaTex Bitmap Display">
                <a:extLst>
                  <a:ext uri="{FF2B5EF4-FFF2-40B4-BE49-F238E27FC236}">
                    <a16:creationId xmlns:a16="http://schemas.microsoft.com/office/drawing/2014/main" id="{B1D0B4F9-2BE3-7F9A-03A5-39718507FC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0899" y="5066046"/>
                <a:ext cx="228600" cy="137160"/>
              </a:xfrm>
              <a:prstGeom prst="rect">
                <a:avLst/>
              </a:prstGeom>
            </p:spPr>
          </p:pic>
          <p:sp>
            <p:nvSpPr>
              <p:cNvPr id="15" name="Rectangle 15 2 2 1">
                <a:extLst>
                  <a:ext uri="{FF2B5EF4-FFF2-40B4-BE49-F238E27FC236}">
                    <a16:creationId xmlns:a16="http://schemas.microsoft.com/office/drawing/2014/main" id="{7D936A1E-FEB8-4682-8FF8-2DF672CE51A5}"/>
                  </a:ext>
                </a:extLst>
              </p:cNvPr>
              <p:cNvSpPr/>
              <p:nvPr/>
            </p:nvSpPr>
            <p:spPr>
              <a:xfrm>
                <a:off x="8714266" y="3525943"/>
                <a:ext cx="344102" cy="344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8E93DF23-3550-4832-9FD9-64E2FAD73ADF}"/>
                  </a:ext>
                </a:extLst>
              </p:cNvPr>
              <p:cNvCxnSpPr>
                <a:cxnSpLocks/>
                <a:stCxn id="15" idx="3"/>
                <a:endCxn id="9" idx="2"/>
              </p:cNvCxnSpPr>
              <p:nvPr/>
            </p:nvCxnSpPr>
            <p:spPr>
              <a:xfrm>
                <a:off x="9058368" y="3697994"/>
                <a:ext cx="34387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5 4 2 1">
                <a:extLst>
                  <a:ext uri="{FF2B5EF4-FFF2-40B4-BE49-F238E27FC236}">
                    <a16:creationId xmlns:a16="http://schemas.microsoft.com/office/drawing/2014/main" id="{0E7C44A6-F0CF-495C-A8BD-FDB59221FF67}"/>
                  </a:ext>
                </a:extLst>
              </p:cNvPr>
              <p:cNvSpPr/>
              <p:nvPr/>
            </p:nvSpPr>
            <p:spPr>
              <a:xfrm>
                <a:off x="9402243" y="4231260"/>
                <a:ext cx="344102" cy="3441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A97C02A9-EE22-4AB1-A2A5-1B8F7FD1A844}"/>
                  </a:ext>
                </a:extLst>
              </p:cNvPr>
              <p:cNvCxnSpPr>
                <a:cxnSpLocks/>
                <a:stCxn id="18" idx="0"/>
                <a:endCxn id="9" idx="4"/>
              </p:cNvCxnSpPr>
              <p:nvPr/>
            </p:nvCxnSpPr>
            <p:spPr>
              <a:xfrm flipV="1">
                <a:off x="9574294" y="3870045"/>
                <a:ext cx="0" cy="36121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图片 25" descr="\documentclass{article}&#10;\usepackage{amsmath}&#10;\usepackage{amsfonts}&#10;\usepackage{xcolor}&#10;\pagestyle{empty}&#10;\begin{document}&#10;&#10;\begin{align*}&#10;z_n&#10;\end{align*}&#10;&#10;\end{document}" title="IguanaTex Bitmap Display">
                <a:extLst>
                  <a:ext uri="{FF2B5EF4-FFF2-40B4-BE49-F238E27FC236}">
                    <a16:creationId xmlns:a16="http://schemas.microsoft.com/office/drawing/2014/main" id="{492365E2-7F84-5ABC-8F2C-0ABB1891F62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2294" y="3261582"/>
                <a:ext cx="205740" cy="137160"/>
              </a:xfrm>
              <a:prstGeom prst="rect">
                <a:avLst/>
              </a:prstGeom>
            </p:spPr>
          </p:pic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5B8C584-3C85-48EC-9DE0-5339F2B47C8E}"/>
                  </a:ext>
                </a:extLst>
              </p:cNvPr>
              <p:cNvSpPr/>
              <p:nvPr/>
            </p:nvSpPr>
            <p:spPr>
              <a:xfrm>
                <a:off x="10778199" y="3525943"/>
                <a:ext cx="344102" cy="34410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9D71EF60-1C35-485A-ABBF-A1B645049251}"/>
                  </a:ext>
                </a:extLst>
              </p:cNvPr>
              <p:cNvCxnSpPr>
                <a:cxnSpLocks/>
                <a:stCxn id="8" idx="3"/>
                <a:endCxn id="36" idx="2"/>
              </p:cNvCxnSpPr>
              <p:nvPr/>
            </p:nvCxnSpPr>
            <p:spPr>
              <a:xfrm>
                <a:off x="10434323" y="3697994"/>
                <a:ext cx="34387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B3E6B28F-2A75-415E-B0C6-440FB8FBD11E}"/>
                  </a:ext>
                </a:extLst>
              </p:cNvPr>
              <p:cNvSpPr/>
              <p:nvPr/>
            </p:nvSpPr>
            <p:spPr>
              <a:xfrm>
                <a:off x="8026288" y="3525943"/>
                <a:ext cx="344102" cy="34410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27EC19AE-38EA-4237-BF6C-91A0991A396B}"/>
                  </a:ext>
                </a:extLst>
              </p:cNvPr>
              <p:cNvCxnSpPr>
                <a:cxnSpLocks/>
                <a:stCxn id="41" idx="6"/>
                <a:endCxn id="15" idx="1"/>
              </p:cNvCxnSpPr>
              <p:nvPr/>
            </p:nvCxnSpPr>
            <p:spPr>
              <a:xfrm>
                <a:off x="8370390" y="3697994"/>
                <a:ext cx="34387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2A42221-E734-4737-9227-75ACD8B38A21}"/>
                  </a:ext>
                </a:extLst>
              </p:cNvPr>
              <p:cNvSpPr/>
              <p:nvPr/>
            </p:nvSpPr>
            <p:spPr>
              <a:xfrm>
                <a:off x="9402243" y="4936577"/>
                <a:ext cx="344102" cy="34410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29707C3B-E4B5-42DE-9CA0-F4C57348308D}"/>
                  </a:ext>
                </a:extLst>
              </p:cNvPr>
              <p:cNvCxnSpPr>
                <a:cxnSpLocks/>
                <a:stCxn id="45" idx="0"/>
                <a:endCxn id="18" idx="2"/>
              </p:cNvCxnSpPr>
              <p:nvPr/>
            </p:nvCxnSpPr>
            <p:spPr>
              <a:xfrm flipV="1">
                <a:off x="9574294" y="4575362"/>
                <a:ext cx="0" cy="36121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图片 30" descr="\documentclass{article}&#10;\usepackage{amsmath}&#10;\usepackage{amsfonts}&#10;\usepackage{xcolor}&#10;\pagestyle{empty}&#10;\begin{document}&#10;&#10;\begin{align*}&#10;z_{n-1}&#10;\end{align*}&#10;&#10;\end{document}" title="IguanaTex Bitmap Display">
                <a:extLst>
                  <a:ext uri="{FF2B5EF4-FFF2-40B4-BE49-F238E27FC236}">
                    <a16:creationId xmlns:a16="http://schemas.microsoft.com/office/drawing/2014/main" id="{5B981AFA-9FAA-ED2E-7778-661801BB4E1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1386" y="3262404"/>
                <a:ext cx="434340" cy="137160"/>
              </a:xfrm>
              <a:prstGeom prst="rect">
                <a:avLst/>
              </a:prstGeom>
            </p:spPr>
          </p:pic>
          <p:pic>
            <p:nvPicPr>
              <p:cNvPr id="38" name="图片 37" descr="\documentclass{article}&#10;\usepackage{amsmath}&#10;\usepackage{amsfonts}&#10;\usepackage{xcolor}&#10;\pagestyle{empty}&#10;\begin{document}&#10;&#10;\begin{align*}&#10;z_{n+1}&#10;\end{align*}&#10;&#10;\end{document}" title="IguanaTex Bitmap Display">
                <a:extLst>
                  <a:ext uri="{FF2B5EF4-FFF2-40B4-BE49-F238E27FC236}">
                    <a16:creationId xmlns:a16="http://schemas.microsoft.com/office/drawing/2014/main" id="{55042DBF-09D0-246D-6ED4-329DEE9862F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13297" y="3261582"/>
                <a:ext cx="434340" cy="160020"/>
              </a:xfrm>
              <a:prstGeom prst="rect">
                <a:avLst/>
              </a:prstGeom>
            </p:spPr>
          </p:pic>
          <p:pic>
            <p:nvPicPr>
              <p:cNvPr id="47" name="图片 46" descr="\documentclass{article}&#10;\usepackage{amsmath}&#10;\usepackage{amsfonts}&#10;\usepackage{xcolor}&#10;\pagestyle{empty}&#10;\begin{document}&#10;&#10;\begin{align*}&#10;f_{n}&#10;\end{align*}&#10;&#10;\end{document}" title="IguanaTex Bitmap Display">
                <a:extLst>
                  <a:ext uri="{FF2B5EF4-FFF2-40B4-BE49-F238E27FC236}">
                    <a16:creationId xmlns:a16="http://schemas.microsoft.com/office/drawing/2014/main" id="{6DA6A993-AF16-7A13-C1A1-542CDD91E2B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2031" y="3212516"/>
                <a:ext cx="205740" cy="205740"/>
              </a:xfrm>
              <a:prstGeom prst="rect">
                <a:avLst/>
              </a:prstGeom>
            </p:spPr>
          </p:pic>
          <p:pic>
            <p:nvPicPr>
              <p:cNvPr id="52" name="图片 51" descr="\documentclass{article}&#10;\usepackage{amsmath}&#10;\usepackage{amsfonts}&#10;\usepackage{xcolor}&#10;\pagestyle{empty}&#10;\begin{document}&#10;&#10;\begin{align*}&#10;f_{n+1}&#10;\end{align*}&#10;&#10;\end{document}" title="IguanaTex Bitmap Display">
                <a:extLst>
                  <a:ext uri="{FF2B5EF4-FFF2-40B4-BE49-F238E27FC236}">
                    <a16:creationId xmlns:a16="http://schemas.microsoft.com/office/drawing/2014/main" id="{E422CCD0-15D3-E839-8544-214CDC0AAB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4558" y="3218154"/>
                <a:ext cx="434340" cy="228600"/>
              </a:xfrm>
              <a:prstGeom prst="rect">
                <a:avLst/>
              </a:prstGeom>
            </p:spPr>
          </p:pic>
          <p:pic>
            <p:nvPicPr>
              <p:cNvPr id="57" name="图片 56" descr="\documentclass{article}&#10;\usepackage{amsmath}&#10;\usepackage{amsfonts}&#10;\usepackage{xcolor}&#10;\pagestyle{empty}&#10;\begin{document}&#10;&#10;\begin{align*}&#10;g_{n}&#10;\end{align*}&#10;&#10;\end{document}" title="IguanaTex Bitmap Display">
                <a:extLst>
                  <a:ext uri="{FF2B5EF4-FFF2-40B4-BE49-F238E27FC236}">
                    <a16:creationId xmlns:a16="http://schemas.microsoft.com/office/drawing/2014/main" id="{FFC3DCA4-547C-EAD4-374A-E3A98DF682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0899" y="4342592"/>
                <a:ext cx="228600" cy="160020"/>
              </a:xfrm>
              <a:prstGeom prst="rect">
                <a:avLst/>
              </a:prstGeom>
            </p:spPr>
          </p:pic>
        </p:grpSp>
        <p:cxnSp>
          <p:nvCxnSpPr>
            <p:cNvPr id="139" name="直接箭头连接符 138">
              <a:extLst>
                <a:ext uri="{FF2B5EF4-FFF2-40B4-BE49-F238E27FC236}">
                  <a16:creationId xmlns:a16="http://schemas.microsoft.com/office/drawing/2014/main" id="{F15D0C43-3711-4C7C-8220-59664494AABD}"/>
                </a:ext>
              </a:extLst>
            </p:cNvPr>
            <p:cNvCxnSpPr>
              <a:cxnSpLocks/>
            </p:cNvCxnSpPr>
            <p:nvPr/>
          </p:nvCxnSpPr>
          <p:spPr>
            <a:xfrm>
              <a:off x="9124950" y="3523946"/>
              <a:ext cx="301115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箭头连接符 157">
              <a:extLst>
                <a:ext uri="{FF2B5EF4-FFF2-40B4-BE49-F238E27FC236}">
                  <a16:creationId xmlns:a16="http://schemas.microsoft.com/office/drawing/2014/main" id="{B92168FE-F522-456B-91C1-AC901540257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7133" y="3523946"/>
              <a:ext cx="271066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27EE7E7C-8D8F-4984-83E5-B10502026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2762" y="3870045"/>
              <a:ext cx="0" cy="295555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60">
              <a:extLst>
                <a:ext uri="{FF2B5EF4-FFF2-40B4-BE49-F238E27FC236}">
                  <a16:creationId xmlns:a16="http://schemas.microsoft.com/office/drawing/2014/main" id="{906C290D-631D-4AAC-A358-2A68742F3560}"/>
                </a:ext>
              </a:extLst>
            </p:cNvPr>
            <p:cNvCxnSpPr>
              <a:cxnSpLocks/>
            </p:cNvCxnSpPr>
            <p:nvPr/>
          </p:nvCxnSpPr>
          <p:spPr>
            <a:xfrm>
              <a:off x="9746345" y="3525411"/>
              <a:ext cx="27821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32D8D7-C9F0-44D0-8C92-DA5B3A78A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9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Two types of Graphical Models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10515600" cy="534140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Directed GM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 Represent joint distributions that factorize into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conditional distributions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E.g., Belief network or Bayesian network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Undirected GM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 Represent joint distributions that factorize into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“potentials”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E.g., Markov Random Field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7CF003-FA9A-483F-A3AD-EE82A62A4C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7141" y="1783881"/>
            <a:ext cx="3285198" cy="1679457"/>
          </a:xfrm>
          <a:prstGeom prst="rect">
            <a:avLst/>
          </a:prstGeom>
        </p:spPr>
      </p:pic>
      <p:pic>
        <p:nvPicPr>
          <p:cNvPr id="7" name="图片 6" descr="\documentclass{article}&#10;\usepackage{amsmath}&#10;\usepackage{amsfonts}&#10;\usepackage{xcolor}&#10;\pagestyle{empty}&#10;\begin{document}&#10;&#10;\begin{align*}&#10;&amp; P\left(X_{1}, X_{2}, ... , X_{8}\right) \\ &#10;&amp; = P\left(X_{1}\right) P\left(X_{2}\right) P\left(X_{3} \mid X_{1}\right) P\left(X_{4} \mid X_{2}\right) P\left(X_{5} \mid X_{2}\right) \\&#10;&amp; \times P\left(X_{6} \mid X_{3}, X_{4}\right) P\left(X_{7} \mid X_{6}\right) P\left(X_{8} \mid X_{5}, X_{6}\right)&#10;\end{align*}&#10;&#10;\end{document}" title="IguanaTex Bitmap Display">
            <a:extLst>
              <a:ext uri="{FF2B5EF4-FFF2-40B4-BE49-F238E27FC236}">
                <a16:creationId xmlns:a16="http://schemas.microsoft.com/office/drawing/2014/main" id="{713AC8BA-C215-DD8B-C4DD-B1397E32E0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636" y="2298791"/>
            <a:ext cx="5280660" cy="914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3E1BE8-577C-4118-8543-7A4860797D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2025" y="4501953"/>
            <a:ext cx="3355431" cy="180804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xcolor}&#10;\pagestyle{empty}&#10;\begin{document}&#10;&#10;\begin{align*}&#10;&amp; P\left(X_{1}, X_{2}, ... , X_{8}\right) \\ &#10;&amp; = \frac{1}{Z} \Psi\left(X_{1}\right) \Psi\left(X_{2}\right) \Psi\left(X_{3}, X_{1}\right) \Psi\left(X_{4}, X_{2}\right) \Psi \left(X_{5}, X_{2}\right) \\&#10;&amp; \times \Psi\left(X_{6}, X_{3}, X_{4}\right) \Psi\left(X_{7}, X_{6}\right) \Psi\left(X_{8}, X_{5}, X_{6}\right)&#10;\end{align*}&#10;&#10;\end{document}" title="IguanaTex Bitmap Display">
            <a:extLst>
              <a:ext uri="{FF2B5EF4-FFF2-40B4-BE49-F238E27FC236}">
                <a16:creationId xmlns:a16="http://schemas.microsoft.com/office/drawing/2014/main" id="{2FEFD756-B2F4-09BA-7E0E-64C69C04E2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636" y="5018509"/>
            <a:ext cx="5257800" cy="11430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A1EAC0-7407-4801-B79A-78257CD4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62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Learning in HMM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51468"/>
                <a:ext cx="10151533" cy="534140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an HMM include the transition and emission probabilities, as well as the initial conditions for the Markov dynamics.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Learning (or training) can be done by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maximum likelihood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train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 there are unobserved states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direct optimization of the likelihood is difficult. We usually employ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Expectation-Maximization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(EM) algorithms for training in such cases.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HMMs, this is called the Baum-Welch algorithm.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EM algorithm proceeds by iterating: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E-step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compute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old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compute the complete-data log-likelihood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old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sub>
                      <m:sup/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old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M-step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max</m:t>
                        </m:r>
                      </m:e>
                      <m:li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lim>
                    </m:limLow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old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51468"/>
                <a:ext cx="10151533" cy="5341405"/>
              </a:xfrm>
              <a:blipFill>
                <a:blip r:embed="rId2"/>
                <a:stretch>
                  <a:fillRect l="-600" t="-114" r="-840" b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B0D1B7-4E1B-4619-9E39-790410D4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6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EM for Learning HMM (1)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615863" cy="534140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E-step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compute the complete-data log-likelihood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old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sub>
                      <m:sup/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old</m:t>
                            </m:r>
                          </m:sup>
                        </m:sSup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M-step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max</m:t>
                        </m:r>
                      </m:e>
                      <m:li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lim>
                    </m:limLow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old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that learning requires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inference.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Introduce the following notations for later convenience: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and new latent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; (1)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(2) otherwise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Also denote: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615863" cy="5341405"/>
              </a:xfrm>
              <a:blipFill>
                <a:blip r:embed="rId5"/>
                <a:stretch>
                  <a:fillRect l="-632" t="-7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pagestyle{empty}&#10;\begin{document}&#10;&#10;\begin{align*}&#10;&amp; \gamma\left(z_{n}\right) = p\left(z_{n} \mid X, \theta^{\text{old}}\right) \\&#10;&amp; \xi\left(z_{n-1}, z_{n}\right)=p\left(z_{n-1}, z_{n} \mid X,  \theta^{\text{old}}\right)&#10;\end{align*}&#10;&#10;\end{document}" title="IguanaTex Bitmap Display">
            <a:extLst>
              <a:ext uri="{FF2B5EF4-FFF2-40B4-BE49-F238E27FC236}">
                <a16:creationId xmlns:a16="http://schemas.microsoft.com/office/drawing/2014/main" id="{F55DE59B-F771-77E0-DB9C-9A3B9C0264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86" y="3428999"/>
            <a:ext cx="3784601" cy="736600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amssymb}&#10;\usepackage{xcolor}&#10;\pagestyle{empty}&#10;\begin{document}&#10;&#10;\begin{align*}&#10;&amp; \gamma(z_{n, k}) := \mathbb{E}(z_{n, k}) = \sum_{z_{n}} \gamma\left(z_{n}\right) z_{n, k} \\&#10;&amp; \xi\left(z_{n-1, j}, z_{n, k}\right) :=\mathbb{E}\left(z_{n-1, j} \cdot z_{n, k}\right) = \sum_{z_{n-1}, z_{n}} \xi\left(z_{n-1}, z_{n}\right) z_{n-1, j} \cdot z_{n, k}&#10;\end{align*}&#10;&#10;\end{document}" title="IguanaTex Bitmap Display">
            <a:extLst>
              <a:ext uri="{FF2B5EF4-FFF2-40B4-BE49-F238E27FC236}">
                <a16:creationId xmlns:a16="http://schemas.microsoft.com/office/drawing/2014/main" id="{2EE8F8AC-3B23-A6E3-5470-3BB33246880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013" y="4900541"/>
            <a:ext cx="7315199" cy="1270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061A53-1CFD-4EC3-B34B-3FA1895FC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48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EM for Learning HMM (2)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615863" cy="534140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E-step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compute the complete-data log-likelihood </a:t>
                </a:r>
              </a:p>
              <a:p>
                <a:pPr marL="0" indent="0">
                  <a:lnSpc>
                    <a:spcPct val="25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Recall for HMM (assume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{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-state discrete variables):  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Complete-data log-likelihood: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615863" cy="5341405"/>
              </a:xfrm>
              <a:blipFill>
                <a:blip r:embed="rId5"/>
                <a:stretch>
                  <a:fillRect l="-632" t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\documentclass{article}&#10;\usepackage{amsmath}&#10;\usepackage{amsfonts}&#10;\usepackage{amssymb}&#10;\usepackage{xcolor}&#10;\pagestyle{empty}&#10;\begin{document}&#10;&#10;\begin{align*}&#10;\log p(X, Z \mid \theta) = \log \underbrace{ p\left(z_{1}\right) }_{\textstyle \pi_{z_1}} +\sum_{n=2}^{N} \log \underbrace{ p\left(z_{n} \mid z_{n-1}\right) }_{\textstyle A_{z_{n-1}, z_n}} + \sum_{n=1}^{N} \log \underbrace{ \textstyle p\left(x_{n} \mid z_{n}\right) }_{p(x_n \mid \phi_{z_n})}&#10;\end{align*}&#10;&#10;\end{document}" title="IguanaTex Bitmap Display">
            <a:extLst>
              <a:ext uri="{FF2B5EF4-FFF2-40B4-BE49-F238E27FC236}">
                <a16:creationId xmlns:a16="http://schemas.microsoft.com/office/drawing/2014/main" id="{2B6F82AA-4C62-1FB2-D74E-FFB60DBB64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05" y="3029226"/>
            <a:ext cx="6720837" cy="868679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amssymb}&#10;\usepackage{xcolor}&#10;\pagestyle{empty}&#10;\begin{document}&#10;&#10;\begin{align*}&#10;Q\left(\theta, \theta^{\text {old }}\right) = &amp; \sum_{z_{1}} \gamma\left(z_{1}\right) \log p\left(z_{1}\right) + \sum_{n=1}^{N} \sum_{z_{n}} \gamma\left(z_{n}\right) \log p\left(x_{n} \mid z_{n}\right) + \sum_{n=2}^{N} \sum_{z_{n-1,} z_{n}} \xi\left(z_{n-1}, z_{n}\right) \cdot \log p\left(z_{n} \mid z_{n-1}\right) \\&#10;= &amp; \sum_{k} \gamma\left(z_{1, k}\right) \log \pi_{k} +\sum_{n=2}^{N} \sum_{j, k} \xi\left(z_{n-1, j}, z_{n, k}\right) \log A_{j k} +  \sum_{n=1}^{N} \sum_{k} \gamma\left(z_{n, k}\right) \log p\left(x_{n} \mid \phi_k \right)&#10;\end{align*}&#10;&#10;\end{document}" title="IguanaTex Bitmap Display">
            <a:extLst>
              <a:ext uri="{FF2B5EF4-FFF2-40B4-BE49-F238E27FC236}">
                <a16:creationId xmlns:a16="http://schemas.microsoft.com/office/drawing/2014/main" id="{8AAD2D7A-DE90-DEB1-0D7D-B1A9792995B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3" y="4573321"/>
            <a:ext cx="10309858" cy="1554481"/>
          </a:xfrm>
          <a:prstGeom prst="rect">
            <a:avLst/>
          </a:prstGeom>
        </p:spPr>
      </p:pic>
      <p:pic>
        <p:nvPicPr>
          <p:cNvPr id="6" name="图片 5" descr="\documentclass{article}&#10;\usepackage{amsmath}&#10;\usepackage{amsfonts}&#10;\usepackage{amssymb}&#10;\usepackage{xcolor}&#10;\pagestyle{empty}&#10;\begin{document}&#10;&#10;\begin{align*}&#10;Q\left(\theta, \theta^{\text {old }}\right)=\sum_{Z} p\left(Z \mid X, \theta^{\text {old }}\right) \log p(X, Z \mid \theta)&#10;\end{align*}&#10;&#10;\end{document}" title="IguanaTex Bitmap Display">
            <a:extLst>
              <a:ext uri="{FF2B5EF4-FFF2-40B4-BE49-F238E27FC236}">
                <a16:creationId xmlns:a16="http://schemas.microsoft.com/office/drawing/2014/main" id="{E72F07F0-DE7A-7011-703C-73FAF2E906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278" y="1767986"/>
            <a:ext cx="4594858" cy="50292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C5272-63FC-4C73-AEBF-41BE505E4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83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EM for Learning HMM (3)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615863" cy="534140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M-step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max</m:t>
                        </m:r>
                      </m:e>
                      <m:li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lim>
                    </m:limLow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old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Use any optimization method (notice that the parameters are probabilities, thus normalized)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like responsibility in Gaussian mixture models.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multinomial observables (with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states), 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615863" cy="5341405"/>
              </a:xfrm>
              <a:blipFill>
                <a:blip r:embed="rId6"/>
                <a:stretch>
                  <a:fillRect l="-632" r="-1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\documentclass{article}&#10;\usepackage{amsmath}&#10;\usepackage{amsfonts}&#10;\usepackage{amssymb}&#10;\usepackage{xcolor}&#10;\pagestyle{empty}&#10;\begin{document}&#10;&#10;\begin{align*}&#10;\max _{\pi} Q\left(\theta, \theta^{\text {old }}\right) \text { s.t. } \sum_{k} \pi_{k}=1 \quad \Longrightarrow \quad \pi_{k} \propto \gamma\left(z_{1, k}\right)&#10;\end{align*}&#10;&#10;\end{document}" title="IguanaTex Bitmap Display">
            <a:extLst>
              <a:ext uri="{FF2B5EF4-FFF2-40B4-BE49-F238E27FC236}">
                <a16:creationId xmlns:a16="http://schemas.microsoft.com/office/drawing/2014/main" id="{C7FB974A-03CB-18BC-4CA1-98358C300D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484" y="2500106"/>
            <a:ext cx="5892801" cy="55880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amssymb}&#10;\usepackage{xcolor}&#10;\pagestyle{empty}&#10;\begin{document}&#10;&#10;\begin{align*}&#10;\max _{A} Q\left(\theta, \theta^{\text {old }}\right) \text { s.t. } \sum_{k} A_{jk}=1 \quad \Longrightarrow \quad A_{jk} \propto \sum_{n=2}^{N} \xi\left(z_{n-1, j,} z_{n, k}\right)&#10;\end{align*}&#10;&#10;\end{document}" title="IguanaTex Bitmap Display">
            <a:extLst>
              <a:ext uri="{FF2B5EF4-FFF2-40B4-BE49-F238E27FC236}">
                <a16:creationId xmlns:a16="http://schemas.microsoft.com/office/drawing/2014/main" id="{1326A2BA-9783-EE3F-F149-3FDCE787390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485" y="3233323"/>
            <a:ext cx="7315202" cy="762000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usepackage{amssymb}&#10;\usepackage{xcolor}&#10;\pagestyle{empty}&#10;\begin{document}&#10;&#10;\begin{align*}&#10;p\left(x \mid z \right)=\prod_{i=1}^{D} \prod_{k=1}^{K} \mu_{i k}^{x_{i} z_{k}},&#10;\end{align*}&#10;&#10;\end{document}" title="IguanaTex Bitmap Display">
            <a:extLst>
              <a:ext uri="{FF2B5EF4-FFF2-40B4-BE49-F238E27FC236}">
                <a16:creationId xmlns:a16="http://schemas.microsoft.com/office/drawing/2014/main" id="{EBCB3CB8-F970-511A-CFBF-692BD7FB524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66" y="5331675"/>
            <a:ext cx="2590801" cy="762000"/>
          </a:xfrm>
          <a:prstGeom prst="rect">
            <a:avLst/>
          </a:prstGeom>
        </p:spPr>
      </p:pic>
      <p:pic>
        <p:nvPicPr>
          <p:cNvPr id="14" name="图片 13" descr="\documentclass{article}&#10;\usepackage{amsmath}&#10;\usepackage{amsfonts}&#10;\usepackage{amssymb}&#10;\usepackage{xcolor}&#10;\pagestyle{empty}&#10;\begin{document}&#10;&#10;\begin{align*}&#10;\max _{\mu} Q\left(\theta, \theta^{\text {old }}\right) \text { s.t. } \sum_{i} \mu_{i}=1 \; \Longrightarrow \; \mu_{ik} \propto \sum_{n=1}^{N} \gamma\left(z_{n, k}\right) x_{n, i}&#10;\end{align*}&#10;&#10;\end{document}" title="IguanaTex Bitmap Display">
            <a:extLst>
              <a:ext uri="{FF2B5EF4-FFF2-40B4-BE49-F238E27FC236}">
                <a16:creationId xmlns:a16="http://schemas.microsoft.com/office/drawing/2014/main" id="{F60FA624-289D-A442-ED1B-6E7E81E15F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155" y="5337770"/>
            <a:ext cx="6477001" cy="7366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171013-0E39-4E11-A669-B21D0737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00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EM for Learning HMM (4)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615863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 EM relies on inference of the following marginal posterior probabilities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have already calculated the smoothed posterior marginal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by the forward-backward algorithm: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Similarly for the joint posterior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615863" cy="5341405"/>
              </a:xfrm>
              <a:blipFill>
                <a:blip r:embed="rId5"/>
                <a:stretch>
                  <a:fillRect l="-517" t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\documentclass{article}&#10;\usepackage{amsmath}&#10;\usepackage{amsfonts}&#10;\usepackage{amssymb}&#10;\usepackage{xcolor}&#10;\pagestyle{empty}&#10;\begin{document}&#10;&#10;\begin{align*}&#10;&amp; \gamma\left(z_{n}\right) = p\left(z_{n} \mid X, \theta^{\text{old}}\right) \\&#10;&amp; \xi\left(z_{n-1}, z_{n}\right)=p\left(z_{n-1}, z_{n} \mid X,  \theta^{\text{old}}\right)&#10;\end{align*}&#10;&#10;\end{document}" title="IguanaTex Bitmap Display">
            <a:extLst>
              <a:ext uri="{FF2B5EF4-FFF2-40B4-BE49-F238E27FC236}">
                <a16:creationId xmlns:a16="http://schemas.microsoft.com/office/drawing/2014/main" id="{8A2E6A50-962A-D47A-6634-382F759945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96" y="1745304"/>
            <a:ext cx="3784601" cy="73660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amssymb}&#10;\usepackage{xcolor}&#10;\pagestyle{empty}&#10;\begin{document}&#10;&#10;\begin{align*}&#10;\gamma\left(z_{n}\right) = \frac{\alpha_n(z_n) \beta_n(z_n)}{\text{Norm}_n}&#10;\end{align*}&#10;&#10;\end{document}" title="IguanaTex Bitmap Display">
            <a:extLst>
              <a:ext uri="{FF2B5EF4-FFF2-40B4-BE49-F238E27FC236}">
                <a16:creationId xmlns:a16="http://schemas.microsoft.com/office/drawing/2014/main" id="{C696D713-A2B9-0B51-2D79-E195A91A50B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256" y="3247694"/>
            <a:ext cx="2489199" cy="584200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usepackage{amssymb}&#10;\usepackage{xcolor}&#10;\pagestyle{empty}&#10;\begin{document}&#10;&#10;\begin{align*}&#10;\xi\left(z_{n-1}, z_{n}\right) &amp; = p\left(z_{n-1}, z_{n} \mid X,  \theta^{\text{old}}\right) \\&#10;&amp; \propto p\left(z_{n-1} \mid x_{1: n-1}\right) \cdot p\left(z_{n} \mid z_{n-1}\right) \cdot p\left(x_{n} \mid z_{n}\right) \cdot p\left(x_{n+1:N} \mid z_{n}\right) \\&#10;&amp; =\alpha\left(z_{n-1}\right) \cdot \beta\left(z_{n}\right) \cdot p\left(x_{n} \mid z_{n}\right) p\left(z_{n} \mid z_{n-1}\right)&#10;\end{align*}&#10;&#10;\end{document}" title="IguanaTex Bitmap Display">
            <a:extLst>
              <a:ext uri="{FF2B5EF4-FFF2-40B4-BE49-F238E27FC236}">
                <a16:creationId xmlns:a16="http://schemas.microsoft.com/office/drawing/2014/main" id="{5B1CD69F-E54C-8350-45CB-FEF7E1F35A8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76" y="4631807"/>
            <a:ext cx="7975603" cy="10668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07E7BB-6578-406D-BE26-6CA8368E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58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HMM Applications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5918735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Widely used in time-series analysis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Hidden states with desired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meaning.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Or as a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black-box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probabilistic model for sequences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interdependencies.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Some NLP tasks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part-of-speech tagging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Genetics and molecular biology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5918735" cy="5341405"/>
              </a:xfrm>
              <a:blipFill>
                <a:blip r:embed="rId2"/>
                <a:stretch>
                  <a:fillRect l="-928" t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7B34A70-812E-4B2D-9228-C893D2728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935" y="1151468"/>
            <a:ext cx="4238543" cy="519429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A255CF-FCA6-4FD9-BBB0-702A735FA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48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HMM Application – Who is Guarding Who?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10515600" cy="53414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There is a lot of data on scoring/offense of NBA basketball players.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Every point and assist is recorded, more scoring gives more wins and $$$.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But how do we measure defense (“stopping people from scoring”)?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We need to know </a:t>
            </a:r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each player is guarding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(which is </a:t>
            </a:r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recorded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HMMs can be used to model who is guarding who over time.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http://www.lukebornn.com/papers/franks_ssac_2015.pdf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C51643-5C46-44C3-AD69-EFE5A2FB1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948" y="3000989"/>
            <a:ext cx="4895816" cy="24459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634309-5EBE-4BE8-AE96-897B0C2F3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684" y="3078613"/>
            <a:ext cx="2521024" cy="229067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4840A8-9022-4C22-8989-E8036D3BC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7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178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Conditional Random Fields </a:t>
            </a:r>
            <a:r>
              <a:rPr lang="en-US" altLang="zh-CN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  <a:endParaRPr lang="zh-CN" altLang="en-US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CC5CDE-E302-4BD6-89FD-8F8E607ED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1351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DB8F6ED-29D9-4E3A-B97A-6C836BE8E278}"/>
              </a:ext>
            </a:extLst>
          </p:cNvPr>
          <p:cNvGrpSpPr/>
          <p:nvPr/>
        </p:nvGrpSpPr>
        <p:grpSpPr>
          <a:xfrm>
            <a:off x="7680211" y="1609168"/>
            <a:ext cx="3257548" cy="1238689"/>
            <a:chOff x="6165372" y="4333346"/>
            <a:chExt cx="5080805" cy="1931987"/>
          </a:xfrm>
        </p:grpSpPr>
        <p:pic>
          <p:nvPicPr>
            <p:cNvPr id="7" name="Picture 2" descr="Deep Markov Model — Pyro Tutorials 1.8.1 documentation">
              <a:extLst>
                <a:ext uri="{FF2B5EF4-FFF2-40B4-BE49-F238E27FC236}">
                  <a16:creationId xmlns:a16="http://schemas.microsoft.com/office/drawing/2014/main" id="{D9FFA005-B310-42E3-9798-7D96E6BC1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5372" y="4333346"/>
              <a:ext cx="5080805" cy="1931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887AC01-D989-4280-B6D4-DBA1D88BA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5226" y="4395308"/>
              <a:ext cx="1155317" cy="781074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Shortcomings of HMM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151468"/>
                <a:ext cx="7189445" cy="50851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HMMs are </a:t>
                </a:r>
                <a:r>
                  <a:rPr lang="en-US" altLang="zh-CN" sz="18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generative models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which capture dependences between each state and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only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its corresponding observation.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Apparently, the assumed density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sub>
                      <m:sup/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HMMs can be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 simplistic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many situations. 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We can increase the modeling powers of HMMs through some generalizations, but it comes at a price of increasing the complexity.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 many tasks, we do not care about the distribution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signals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but how the signal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 be used to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predict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its label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That is, we want to model the conditional distribution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is a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discriminative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model.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graphical models, this is accommodated by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conditional random fields (CRF)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151468"/>
                <a:ext cx="7189445" cy="5085125"/>
              </a:xfrm>
              <a:blipFill>
                <a:blip r:embed="rId7"/>
                <a:stretch>
                  <a:fillRect l="-594" t="-120" r="-1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E4122148-61B8-09D1-071C-3B50D25D4FB5}"/>
              </a:ext>
            </a:extLst>
          </p:cNvPr>
          <p:cNvGrpSpPr/>
          <p:nvPr/>
        </p:nvGrpSpPr>
        <p:grpSpPr>
          <a:xfrm>
            <a:off x="8319757" y="3760273"/>
            <a:ext cx="965947" cy="1150186"/>
            <a:chOff x="8319757" y="3760273"/>
            <a:chExt cx="965947" cy="115018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DC82D86-FCD1-4F88-930F-A4BB47C3F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757" y="3760273"/>
              <a:ext cx="965947" cy="806475"/>
            </a:xfrm>
            <a:prstGeom prst="rect">
              <a:avLst/>
            </a:prstGeom>
          </p:spPr>
        </p:pic>
        <p:pic>
          <p:nvPicPr>
            <p:cNvPr id="11" name="图片 10" descr="\documentclass{article}&#10;\usepackage{amsmath}&#10;\usepackage{amsfonts}&#10;\usepackage{amssymb}&#10;\usepackage{xcolor}&#10;\pagestyle{empty}&#10;\begin{document}&#10;&#10;\begin{align*}&#10;p(X|\theta)&#10;\end{align*}&#10;&#10;\end{document}" title="IguanaTex Bitmap Display">
              <a:extLst>
                <a:ext uri="{FF2B5EF4-FFF2-40B4-BE49-F238E27FC236}">
                  <a16:creationId xmlns:a16="http://schemas.microsoft.com/office/drawing/2014/main" id="{8AEE89EA-74FC-A409-1A33-BFC824A4E21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9549" y="4707259"/>
              <a:ext cx="589280" cy="203200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25F9382-48CE-D94B-0A7C-AC9D627DBEED}"/>
              </a:ext>
            </a:extLst>
          </p:cNvPr>
          <p:cNvGrpSpPr/>
          <p:nvPr/>
        </p:nvGrpSpPr>
        <p:grpSpPr>
          <a:xfrm>
            <a:off x="8319757" y="5254934"/>
            <a:ext cx="2618040" cy="806475"/>
            <a:chOff x="8319757" y="5254934"/>
            <a:chExt cx="2618040" cy="806475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FF91C9A-A2A2-4D8F-87C5-A6655584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757" y="5254934"/>
              <a:ext cx="965947" cy="806475"/>
            </a:xfrm>
            <a:prstGeom prst="rect">
              <a:avLst/>
            </a:prstGeom>
          </p:spPr>
        </p:pic>
        <p:pic>
          <p:nvPicPr>
            <p:cNvPr id="15" name="图片 14" descr="\documentclass{article}&#10;\usepackage{amsmath}&#10;\usepackage{amsfonts}&#10;\usepackage{amssymb}&#10;\usepackage{xcolor}&#10;\pagestyle{empty}&#10;\begin{document}&#10;&#10;\begin{align*}&#10;\underset{p(y|X, \theta)}{\Longrightarrow}&#10;\end{align*}&#10;&#10;\end{document}" title="IguanaTex Bitmap Display">
              <a:extLst>
                <a:ext uri="{FF2B5EF4-FFF2-40B4-BE49-F238E27FC236}">
                  <a16:creationId xmlns:a16="http://schemas.microsoft.com/office/drawing/2014/main" id="{3AC0C028-D3B7-7E03-0515-761FBC00F79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905" y="5607751"/>
              <a:ext cx="838200" cy="391160"/>
            </a:xfrm>
            <a:prstGeom prst="rect">
              <a:avLst/>
            </a:prstGeom>
          </p:spPr>
        </p:pic>
        <p:pic>
          <p:nvPicPr>
            <p:cNvPr id="20" name="图片 19" descr="\documentclass{article}&#10;\usepackage{amsmath}&#10;\usepackage{amsfonts}&#10;\usepackage{amssymb}&#10;\usepackage{xcolor}&#10;\pagestyle{empty}&#10;\begin{document}&#10;&#10;Cat&#10;&#10;\end{document}" title="IguanaTex Bitmap Display">
              <a:extLst>
                <a:ext uri="{FF2B5EF4-FFF2-40B4-BE49-F238E27FC236}">
                  <a16:creationId xmlns:a16="http://schemas.microsoft.com/office/drawing/2014/main" id="{AA4A100E-8890-C3FB-66DA-4A4C1F9C31A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997" y="5607751"/>
              <a:ext cx="304800" cy="162560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EC9483-BDCB-46C1-99AE-63B4F505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5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Generative Models vs Discriminative Models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E789C2-D3F1-468D-93B2-D55DB33B9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403" y="1473200"/>
            <a:ext cx="7965780" cy="3234267"/>
          </a:xfrm>
          <a:prstGeom prst="rect">
            <a:avLst/>
          </a:prstGeom>
        </p:spPr>
      </p:pic>
      <p:pic>
        <p:nvPicPr>
          <p:cNvPr id="5" name="图片 4" descr="\documentclass{article}&#10;\usepackage{amsmath}&#10;\usepackage{amsfonts}&#10;\usepackage{amssymb}&#10;\usepackage{xcolor}&#10;\pagestyle{empty}&#10;\begin{document}&#10;&#10;\begin{align*}&#10;&amp; p(X \mid \theta) \\&#10;\text{or } \; &amp; p(Z, X \mid \theta) \\&#10;\text{or } \; &amp; p(y, X \mid \theta)&#10;\end{align*}&#10;&#10;\end{document}" title="IguanaTex Bitmap Display">
            <a:extLst>
              <a:ext uri="{FF2B5EF4-FFF2-40B4-BE49-F238E27FC236}">
                <a16:creationId xmlns:a16="http://schemas.microsoft.com/office/drawing/2014/main" id="{6C167BCC-712D-2F86-1117-9ECBC150DD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74" y="1585136"/>
            <a:ext cx="1394460" cy="914400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amssymb}&#10;\usepackage{xcolor}&#10;\pagestyle{empty}&#10;\begin{document}&#10;&#10;\begin{align*}&#10;p(y \mid X, \theta)&#10;\end{align*}&#10;&#10;\end{document}" title="IguanaTex Bitmap Display">
            <a:extLst>
              <a:ext uri="{FF2B5EF4-FFF2-40B4-BE49-F238E27FC236}">
                <a16:creationId xmlns:a16="http://schemas.microsoft.com/office/drawing/2014/main" id="{182C282C-72F4-9BD6-95C7-956D3324AB3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66" y="3842804"/>
            <a:ext cx="1117599" cy="25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A88D5E75-689B-4131-A84F-CF359A31D4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029199"/>
                <a:ext cx="10515600" cy="131127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discriminative model does not “waste resources” modeling the signal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is allowed to be very complex.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However, it lacks the ability to </a:t>
                </a:r>
                <a:r>
                  <a:rPr lang="en-US" altLang="zh-CN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generate samples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~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unlike a generative model.</a:t>
                </a:r>
              </a:p>
            </p:txBody>
          </p:sp>
        </mc:Choice>
        <mc:Fallback xmlns="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A88D5E75-689B-4131-A84F-CF359A31D4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029199"/>
                <a:ext cx="10515600" cy="1311273"/>
              </a:xfrm>
              <a:blipFill>
                <a:blip r:embed="rId7"/>
                <a:stretch>
                  <a:fillRect l="-4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85590E3-8A1B-465D-9357-E35534AF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63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897844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Directed Graphical Models (DAGs)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0D42D6-B634-4C25-AB97-2226247E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6630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Conditional Random Fields (CRF)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515600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Definition: conditioned on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distribution of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follows a Markov random field (MRF):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 set of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feature functions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(hand-picked or learnt, feature engineering!) is used to link the global input signal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local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on a clique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simplicity, it is usual to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𝜽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exp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⊤</m:t>
                            </m:r>
                          </m:sup>
                        </m:sSub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⋅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))</m:t>
                        </m:r>
                      </m:e>
                    </m:func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This is a log-linear model.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More complex models can be use to parametrized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𝜽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(e.g., a neural network).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515600" cy="5341405"/>
              </a:xfrm>
              <a:blipFill>
                <a:blip r:embed="rId3"/>
                <a:stretch>
                  <a:fillRect l="-522" t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xcolor}&#10;\pagestyle{empty}&#10;\begin{document}&#10;&#10;\begin{align*}&#10;\underbrace{ p(\boldsymbol{y} \mid \boldsymbol{\theta}) }_{\textstyle \text{MRF}} = \frac{1}{Z(\boldsymbol{\theta})} \prod_{c=1}^M \psi_c(\boldsymbol{y}_c \mid \boldsymbol{\theta}) &#10;\quad \Longrightarrow \quad &#10;\underbrace{ p(\boldsymbol{y} \mid \boldsymbol{x}, \boldsymbol{\theta}) }_{\textstyle \text{CRF}} = \frac{1}{Z(\boldsymbol{x},\boldsymbol{\theta})} \prod_{c=1}^M \psi_c(\boldsymbol{y}_c \mid \boldsymbol{x}, \boldsymbol{\theta})&#10;\end{align*}&#10;&#10;\end{document}" title="IguanaTex Bitmap Display">
            <a:extLst>
              <a:ext uri="{FF2B5EF4-FFF2-40B4-BE49-F238E27FC236}">
                <a16:creationId xmlns:a16="http://schemas.microsoft.com/office/drawing/2014/main" id="{898FC5CD-C37B-9C68-4586-A69A81F914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72" y="1726577"/>
            <a:ext cx="8483597" cy="9144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0B7187-3964-47D5-8FD6-E3CAE34BD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66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Linear-chain CRFs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8695267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labels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form a chain graph MRF when conditioned on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 log-linear model is usually adopted.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It permits rich, overlapping features of the input signal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overcomes the shortcomings of limited expressiveness of HMMs.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8695267" cy="5341405"/>
              </a:xfrm>
              <a:blipFill>
                <a:blip r:embed="rId3"/>
                <a:stretch>
                  <a:fillRect l="-631" t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1A95779-ECF5-45FA-A909-AC817BEF25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27"/>
          <a:stretch/>
        </p:blipFill>
        <p:spPr>
          <a:xfrm>
            <a:off x="3217335" y="1660851"/>
            <a:ext cx="4165600" cy="1520602"/>
          </a:xfrm>
          <a:prstGeom prst="rect">
            <a:avLst/>
          </a:prstGeom>
        </p:spPr>
      </p:pic>
      <p:pic>
        <p:nvPicPr>
          <p:cNvPr id="7" name="图片 6" descr="\documentclass{article}&#10;\usepackage{amsmath}&#10;\usepackage{amsfonts}&#10;\usepackage{amssymb}&#10;\usepackage{xcolor}&#10;\pagestyle{empty}&#10;\begin{document}&#10;&#10;\begin{align*}&#10;P(\boldsymbol{y} \mid \boldsymbol{x}) &amp;=\frac{1}{Z(\boldsymbol{x}, \lambda, \mu)} \exp \left(\sum_{n=1}^{N}\left(\sum_{k} \lambda_{k} f_{k}\left(y_{n}, y_{n-1}, \boldsymbol{x}\right)+\sum_{l} \mu_{l} g_{l}\left(y_{n}, \boldsymbol{x}\right)\right)\right) \\&#10;&amp; = \frac{1}{Z(\boldsymbol{x}, \lambda, \mu)} \exp \left(\sum_{n=1}^{N}\left(\lambda^{\top} \boldsymbol{f}\left(y_{n}, y_{n-1}, \boldsymbol{x}\right)+\mu^{\top} \boldsymbol{g}\left(y_{n}, \boldsymbol{x}\right)\right)\right)&#10;\end{align*}&#10;&#10;\end{document}" title="IguanaTex Bitmap Display">
            <a:extLst>
              <a:ext uri="{FF2B5EF4-FFF2-40B4-BE49-F238E27FC236}">
                <a16:creationId xmlns:a16="http://schemas.microsoft.com/office/drawing/2014/main" id="{FD870799-D5BB-D23D-82A6-63AA619B94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80" y="3350535"/>
            <a:ext cx="7475219" cy="148589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DF7539-3CF2-48FE-B91D-8B4AEE4D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16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General CRFs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8695267" cy="95673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E.g., hierarchal graph structures for the “label” dependencies: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121C5E-8233-4FD6-A72C-E1E54EC79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548" y="2047877"/>
            <a:ext cx="5861754" cy="34036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EB20FE-C3F5-460F-BC3E-5E7113FC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5830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Learning and Inference in CRFs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1744"/>
                <a:ext cx="10363200" cy="429365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given input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parameters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inference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 be performed similarly as before, e.g., by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message-passing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algorithms: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Sum-product algorithm (forward-backward for chains) for computing marginals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Max-sum algorithm (Viterbi for chains) for computing the most probable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Learning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CRFs is similar as for MRFs. This is more complicated than HMMs, due to the dependencies of the partition function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on the parameters.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If both the inputs and the labels are supplied in the training set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{(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we can use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maximum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likelihood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learning (e.g., through (stochastic) gradient descent).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If the feature set size is large, use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regularizations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norm of parameters) to control over-fitting.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1744"/>
                <a:ext cx="10363200" cy="4293656"/>
              </a:xfrm>
              <a:blipFill>
                <a:blip r:embed="rId3"/>
                <a:stretch>
                  <a:fillRect l="-529" t="-567" r="-176" b="-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\documentclass{article}&#10;\usepackage{amsmath}&#10;\usepackage{amsfonts}&#10;\usepackage{amssymb}&#10;\usepackage{xcolor}&#10;\pagestyle{empty}&#10;\begin{document}&#10;&#10;\begin{align*}&#10;P(\boldsymbol{y} \mid \boldsymbol{x}) = \frac{1}{Z(\boldsymbol{x}, \lambda, \mu)} \exp \left(\sum_{n=1}^{N}\left(\lambda^{\top} \boldsymbol{f}\left(y_{n}, y_{n-1}, \boldsymbol{x}\right)+\mu^{\top} \boldsymbol{g}\left(y_{n}, \boldsymbol{x}\right)\right)\right)&#10;\end{align*}&#10;&#10;\end{document}" title="IguanaTex Bitmap Display">
            <a:extLst>
              <a:ext uri="{FF2B5EF4-FFF2-40B4-BE49-F238E27FC236}">
                <a16:creationId xmlns:a16="http://schemas.microsoft.com/office/drawing/2014/main" id="{C89540DA-C5F0-4D6E-1697-29527C0EE3A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933" y="1227667"/>
            <a:ext cx="6606539" cy="64644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49CD20-DFBE-4C86-A554-8D409D42B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84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CRF Applications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447800"/>
            <a:ext cx="2827867" cy="52493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Image segmentation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B2D90B-E51A-43A7-8410-1E912EA3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065" y="1265142"/>
            <a:ext cx="5113867" cy="14151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425195-B4D2-4682-BEC9-5976662CE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132" y="3036453"/>
            <a:ext cx="5875865" cy="1234617"/>
          </a:xfrm>
          <a:prstGeom prst="rect">
            <a:avLst/>
          </a:prstGeom>
        </p:spPr>
      </p:pic>
      <p:sp>
        <p:nvSpPr>
          <p:cNvPr id="8" name="内容占位符 2 1">
            <a:extLst>
              <a:ext uri="{FF2B5EF4-FFF2-40B4-BE49-F238E27FC236}">
                <a16:creationId xmlns:a16="http://schemas.microsoft.com/office/drawing/2014/main" id="{AB98716A-9303-4B05-9133-66EBACFB17F8}"/>
              </a:ext>
            </a:extLst>
          </p:cNvPr>
          <p:cNvSpPr txBox="1">
            <a:spLocks/>
          </p:cNvSpPr>
          <p:nvPr/>
        </p:nvSpPr>
        <p:spPr>
          <a:xfrm>
            <a:off x="838198" y="3166533"/>
            <a:ext cx="3166535" cy="7535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Handwriting Recognition</a:t>
            </a:r>
          </a:p>
        </p:txBody>
      </p:sp>
      <p:pic>
        <p:nvPicPr>
          <p:cNvPr id="21" name="图片 20" descr="\documentclass{article}&#10;\usepackage{amsmath}&#10;\usepackage{amsfonts}&#10;\usepackage{amssymb}&#10;\usepackage{xcolor}&#10;\pagestyle{empty}&#10;\begin{document}&#10;&#10;\begin{align*}&#10;\bigg \}&#10;\end{align*}&#10;&#10;\end{document}" title="IguanaTex Bitmap Display">
            <a:extLst>
              <a:ext uri="{FF2B5EF4-FFF2-40B4-BE49-F238E27FC236}">
                <a16:creationId xmlns:a16="http://schemas.microsoft.com/office/drawing/2014/main" id="{78FC463C-3517-4DF2-924B-5DA349C7CA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954" y="1637143"/>
            <a:ext cx="449828" cy="2188800"/>
          </a:xfrm>
          <a:prstGeom prst="rect">
            <a:avLst/>
          </a:prstGeom>
        </p:spPr>
      </p:pic>
      <p:sp>
        <p:nvSpPr>
          <p:cNvPr id="12" name="内容占位符 2 2 1">
            <a:extLst>
              <a:ext uri="{FF2B5EF4-FFF2-40B4-BE49-F238E27FC236}">
                <a16:creationId xmlns:a16="http://schemas.microsoft.com/office/drawing/2014/main" id="{67924D0E-EEAA-4C16-8EB1-2BA0C96E2922}"/>
              </a:ext>
            </a:extLst>
          </p:cNvPr>
          <p:cNvSpPr txBox="1">
            <a:spLocks/>
          </p:cNvSpPr>
          <p:nvPr/>
        </p:nvSpPr>
        <p:spPr>
          <a:xfrm>
            <a:off x="9465739" y="1620770"/>
            <a:ext cx="1924514" cy="2032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Graphical model to incorporate </a:t>
            </a:r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pixels correlations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contexts of letters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Improved over local classifiers.</a:t>
            </a:r>
          </a:p>
        </p:txBody>
      </p:sp>
      <p:sp>
        <p:nvSpPr>
          <p:cNvPr id="13" name="内容占位符 2 3">
            <a:extLst>
              <a:ext uri="{FF2B5EF4-FFF2-40B4-BE49-F238E27FC236}">
                <a16:creationId xmlns:a16="http://schemas.microsoft.com/office/drawing/2014/main" id="{BB583B66-2D26-49D0-A1D2-D251B3904A69}"/>
              </a:ext>
            </a:extLst>
          </p:cNvPr>
          <p:cNvSpPr txBox="1">
            <a:spLocks/>
          </p:cNvSpPr>
          <p:nvPr/>
        </p:nvSpPr>
        <p:spPr>
          <a:xfrm>
            <a:off x="863596" y="5330189"/>
            <a:ext cx="2827867" cy="52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Pose Estimation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B490734-2926-4B47-A71B-F5F71C4FA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6064" y="4890985"/>
            <a:ext cx="4680858" cy="1452565"/>
          </a:xfrm>
          <a:prstGeom prst="rect">
            <a:avLst/>
          </a:prstGeom>
        </p:spPr>
      </p:pic>
      <p:pic>
        <p:nvPicPr>
          <p:cNvPr id="18" name="图片 17" descr="\documentclass{article}&#10;\usepackage{amsmath}&#10;\usepackage{amsfonts}&#10;\usepackage{amssymb}&#10;\usepackage{xcolor}&#10;\pagestyle{empty}&#10;\begin{document}&#10;&#10;\begin{align*}&#10;\bigg \}&#10;\end{align*}&#10;&#10;\end{document}" title="IguanaTex Bitmap Display">
            <a:extLst>
              <a:ext uri="{FF2B5EF4-FFF2-40B4-BE49-F238E27FC236}">
                <a16:creationId xmlns:a16="http://schemas.microsoft.com/office/drawing/2014/main" id="{F54D49CF-30DA-4062-99EF-4B68F000E57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81" y="4863258"/>
            <a:ext cx="299886" cy="1459200"/>
          </a:xfrm>
          <a:prstGeom prst="rect">
            <a:avLst/>
          </a:prstGeom>
        </p:spPr>
      </p:pic>
      <p:sp>
        <p:nvSpPr>
          <p:cNvPr id="19" name="内容占位符 2 2 2">
            <a:extLst>
              <a:ext uri="{FF2B5EF4-FFF2-40B4-BE49-F238E27FC236}">
                <a16:creationId xmlns:a16="http://schemas.microsoft.com/office/drawing/2014/main" id="{CC2BA490-4944-46AE-AFBE-B0308B61E239}"/>
              </a:ext>
            </a:extLst>
          </p:cNvPr>
          <p:cNvSpPr txBox="1">
            <a:spLocks/>
          </p:cNvSpPr>
          <p:nvPr/>
        </p:nvSpPr>
        <p:spPr>
          <a:xfrm>
            <a:off x="9187496" y="5105545"/>
            <a:ext cx="1851874" cy="1023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Potential functions to penalize unrealistic poses.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4EC6C2-35A2-426E-9056-0123F959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7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2" grpId="0"/>
      <p:bldP spid="13" grpId="0"/>
      <p:bldP spid="1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Implementation (pedagogical)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9"/>
            <a:ext cx="10515600" cy="402646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codes available from Prof. David Barber’s website (companion with BRML):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http://web4.cs.ucl.ac.uk/staff/D.Barber/pmwiki/pmwiki.php?n=Brml.Software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(contains demos on belief nets, HMMs, CRFs, belief propagation, etc.)</a:t>
            </a:r>
          </a:p>
          <a:p>
            <a:pPr>
              <a:lnSpc>
                <a:spcPct val="120000"/>
              </a:lnSpc>
            </a:pP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pgmpy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in Python: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https://pgmpy.org/index.html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infer.NET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by Microsoft: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https://dotnet.github.io/infer/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Or write the code from scratch to improve your understanding !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AD8807-0866-4D5B-9D4A-4069AA99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0720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10289721" cy="469848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Graphical models provide a general framework and many tools for probabilistic modeling and pattern recognition.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Intuitive to encode prior knowledge in the graph structure.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General inference algorithms.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Many applications.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Features are usually presumed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GMs alone lack the power for representation learning?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What we have not covered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Junction tree algorithm (exact inference)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MCMC, KL variational inference, expectation propagation (approximate inference)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Structure learning, model selection, 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6083EA-C045-4A3F-A55B-DB56F0809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66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56.24299"/>
  <p:tag name="LATEXADDIN" val="\documentclass{article}&#10;\usepackage{amsmath}&#10;\usepackage{amsfonts}&#10;\usepackage{xcolor}&#10;\pagestyle{empty}&#10;\begin{document}&#10;&#10;\begin{align*}&#10;4&#10;\end{align*}&#10;&#10;\end{document}"/>
  <p:tag name="IGUANATEXSIZE" val="18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"/>
  <p:tag name="ORIGINALWIDTH" val="231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&amp; P\left(X_{1}, X_{2}, ... , X_{8}\right) \\ &#10;&amp; = P\left(X_{1}\right) P\left(X_{2}\right) P\left(X_{3} \mid X_{1}\right) P\left(X_{4} \mid X_{2}\right) P\left(X_{5} \mid X_{2}\right) \\&#10;&amp; \times P\left(X_{6} \mid X_{3}, X_{4}\right) P\left(X_{7} \mid X_{6}\right) P\left(X_{8} \mid X_{5}, X_{6}\right)&#10;\end{align*}&#10;&#10;\end{document}"/>
  <p:tag name="IGUANATEXSIZE" val="18"/>
  <p:tag name="IGUANATEXCURSOR" val="37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f_{a}(x_{1}) &amp; \negthickspace = &amp; \negthickspace p(x_{1}) \\&#10;f_{b}(x_{2}) &amp; \negthickspace = &amp; \negthickspace p(x_{2}) \phantom{\biggr)} \\&#10;f_{c}(x_{1}, x_{2},x_{3}) &amp; \negthickspace =&amp; \negthickspace p(x_{3}|x_{1},x_{2}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28"/>
  <p:tag name="PICTUREFILESIZE" val="778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53"/>
  <p:tag name="OUTPUTTYPE" val="PDF"/>
  <p:tag name="IGUANATEXVERSION" val="160"/>
  <p:tag name="LATEXADDIN" val="\documentclass{book}&#10;\pagestyle{empty}&#10;&#10;\begin{document}&#10;\[&#10;\psi(x_1, x_2, x_3)&#10;\]&#10;\end{document}&#10;"/>
  <p:tag name="IGUANATEXSIZE" val="22"/>
  <p:tag name="IGUANATEXCURSOR" val="39"/>
  <p:tag name="TRANSPARENCY" val="True"/>
  <p:tag name="LATEXENGINEID" val="0"/>
  <p:tag name="TEMPFOLDER" val="/private/var/folders/lx/b7t0mwsd32jf06zxwz3dn54m0000gn/T/com.microsoft.Powerpoint/TemporaryItems/"/>
  <p:tag name="LATEXFORMHEIGHT" val="426.65"/>
  <p:tag name="LATEXFORMWIDTH" val="513.35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"/>
  <p:tag name="ORIGINALWIDTH" val="103"/>
  <p:tag name="OUTPUTTYPE" val="PDF"/>
  <p:tag name="IGUANATEXVERSION" val="160"/>
  <p:tag name="LATEXADDIN" val="\documentclass{book}&#10;\usepackage{amsmath}&#10;\usepackage{xcolor}&#10;\pagestyle{empty}&#10;\begin{document}&#10;\begin{align*}&#10;&amp; \text{{\color{blue} three-body} interactions:} \\&#10;&amp; f(x_1, x_2, x_3) \\&#10;&amp; = \; \psi(x_1, x_2, x_3)&#10;\end{align*}&#10;\end{document}&#10;"/>
  <p:tag name="IGUANATEXSIZE" val="20"/>
  <p:tag name="IGUANATEXCURSOR" val="13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17"/>
  <p:tag name="OUTPUTTYPE" val="PDF"/>
  <p:tag name="IGUANATEXVERSION" val="160"/>
  <p:tag name="LATEXADDIN" val="\documentclass{book}&#10;\pagestyle{empty}&#10;\begin{document}&#10;\[&#10;\psi(x_1, x_2) \psi(x_2, x_3) \psi(x_1, x_3)&#10;\]&#10;\end{document}&#10;"/>
  <p:tag name="IGUANATEXSIZE" val="22"/>
  <p:tag name="IGUANATEXCURSOR" val="9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"/>
  <p:tag name="ORIGINALWIDTH" val="97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&amp; \text{{\color{blue}two-body} interactions:} \\&#10;&amp; f_a(x_1, x_2) = \psi(x_1, x_2) \\&#10;&amp; f_a(x_2, x_3) = \psi(x_2, x_3) \\&#10;&amp; f_a(x_1, x_3) = \psi(x_1, x_3) &#10;\end{align*}&#10;&#10;\end{document}"/>
  <p:tag name="IGUANATEXSIZE" val="20"/>
  <p:tag name="IGUANATEXCURSOR" val="16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"/>
  <p:tag name="ORIGINALWIDTH" val="116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leftarrow \text{factor } \psi_{a}(\underbrace{x_{1}, x_{5}, x_{6}}_{\textstyle \boldsymbol{x}_{\partial a} \text{ or } \boldsymbol{x}_{\mathcal{N}(a)}})&#10;\end{align*}&#10;&#10;\end{document}"/>
  <p:tag name="IGUANATEXSIZE" val="20"/>
  <p:tag name="IGUANATEXCURSOR" val="14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669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95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p(\boldsymbol{x}) = \frac{1}{Z} \prod_{a=1}^{M} \psi_a (\boldsymbol{x}_{\partial a})&#10;\end{align*}&#10;&#10;\end{document}"/>
  <p:tag name="IGUANATEXSIZE" val="20"/>
  <p:tag name="IGUANATEXCURSOR" val="22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58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leftarrow \text{variable } x_i&#10;\end{align*}&#10;&#10;\end{document}"/>
  <p:tag name="IGUANATEXSIZE" val="20"/>
  <p:tag name="IGUANATEXCURSOR" val="16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669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210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text{variable} \to \text{factor:} \quad \mu_{j \rightarrow a}\left(x_{j}\right)=\prod_{b \in \partial j \backslash a} \tilde{\mu}_{b \rightarrow j}\left(x_{j}\right)&#10;\end{align*}&#10;&#10;\end{document}"/>
  <p:tag name="IGUANATEXSIZE" val="20"/>
  <p:tag name="IGUANATEXCURSOR" val="26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314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text{factor} \to \text{variable:} \quad \tilde{\mu}_{a \rightarrow i}\left(x_{i}\right)=\sum_{\{ x_j | j \in \partial a \backslash i \}} \psi_{a}\left(x_i, \boldsymbol{x}_{\partial a \backslash i}\right) \prod_{j \in \partial a \backslash i} \mu_{j \rightarrow a}\left(x_{j}\right)&#10;\end{align*}&#10;&#10;\end{document}"/>
  <p:tag name="IGUANATEXSIZE" val="20"/>
  <p:tag name="IGUANATEXCURSOR" val="433"/>
  <p:tag name="TRANSPARENCY" val="True"/>
  <p:tag name="LATEXENGINEID" val="0"/>
  <p:tag name="TEMPFOLDER" val="/private/var/folders/lx/b7t0mwsd32jf06zxwz3dn54m0000gn/T/com.microsoft.Powerpoint/TemporaryItems/"/>
  <p:tag name="LATEXFORMHEIGHT" val="318.5"/>
  <p:tag name="LATEXFORMWIDTH" val="591.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"/>
  <p:tag name="ORIGINALWIDTH" val="230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&amp; P\left(X_{1}, X_{2}, ... , X_{8}\right) \\ &#10;&amp; = \frac{1}{Z} \Psi\left(X_{1}\right) \Psi\left(X_{2}\right) \Psi\left(X_{3}, X_{1}\right) \Psi\left(X_{4}, X_{2}\right) \Psi \left(X_{5}, X_{2}\right) \\&#10;&amp; \times \Psi\left(X_{6}, X_{3}, X_{4}\right) \Psi\left(X_{7}, X_{6}\right) \Psi\left(X_{8}, X_{5}, X_{6}\right)&#10;\end{align*}&#10;&#10;\end{document}"/>
  <p:tag name="IGUANATEXSIZE" val="18"/>
  <p:tag name="IGUANATEXCURSOR" val="27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112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p\left(x_{j}\right) = \frac{1}{Z_j} \prod_{b \in \partial j} \tilde{\mu}_{b \rightarrow j}\left(x_{j}\right)&#10;\end{align*}&#10;&#10;\end{document}"/>
  <p:tag name="IGUANATEXSIZE" val="20"/>
  <p:tag name="IGUANATEXCURSOR" val="20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218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bullet \text{ variable} \to \text{factor:} \quad {\color{red} \mu_{j \rightarrow a}\left(x_{j}\right)} = \prod_{b \in \partial j \backslash a} \tilde{\mu}_{b \rightarrow j}\left(x_{j}\right)&#10;\end{align*}&#10;&#10;\end{document}"/>
  <p:tag name="IGUANATEXSIZE" val="20"/>
  <p:tag name="IGUANATEXCURSOR" val="29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322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bullet \text{ factor} \to \text{variable:} \quad { \color{blue} \tilde{\mu}_{a \rightarrow i}\left(x_{i}\right) } =\sum_{\{ x_j | j \in \partial a \backslash i \}} \psi_{a}\left(x_i, \boldsymbol{x}_{\partial a \backslash i}\right) \prod_{j \in \partial a \backslash i} \mu_{j \rightarrow a}\left(x_{j}\right)&#10;\end{align*}&#10;&#10;\end{document}"/>
  <p:tag name="IGUANATEXSIZE" val="20"/>
  <p:tag name="IGUANATEXCURSOR" val="410"/>
  <p:tag name="TRANSPARENCY" val="True"/>
  <p:tag name="LATEXENGINEID" val="0"/>
  <p:tag name="TEMPFOLDER" val="/private/var/folders/lx/b7t0mwsd32jf06zxwz3dn54m0000gn/T/com.microsoft.Powerpoint/TemporaryItems/"/>
  <p:tag name="LATEXFORMHEIGHT" val="318.5"/>
  <p:tag name="LATEXFORMWIDTH" val="591.5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171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bullet \text{ marginal:} \quad p\left(x_{j}\right) = \frac{1}{Z_j} \prod_{b \in \partial j} { \color{blue} \tilde{\mu}_{b \rightarrow j}\left(x_{j}\right) }&#10;\end{align*}&#10;&#10;\end{document}"/>
  <p:tag name="IGUANATEXSIZE" val="20"/>
  <p:tag name="IGUANATEXCURSOR" val="25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6"/>
  <p:tag name="LAYER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{ \color{blue} \tilde{\mu}_{a \rightarrow j}\left(x_{j}\right) } &#10;\end{align*}&#10;&#10;\end{document}"/>
  <p:tag name="IGUANATEXSIZE" val="18"/>
  <p:tag name="IGUANATEXCURSOR" val="162"/>
  <p:tag name="TRANSPARENCY" val="True"/>
  <p:tag name="LATEXENGINEID" val="0"/>
  <p:tag name="TEMPFOLDER" val="/private/var/folders/lx/b7t0mwsd32jf06zxwz3dn54m0000gn/T/com.microsoft.Powerpoint/TemporaryItems/"/>
  <p:tag name="LATEXFORMHEIGHT" val="318.5"/>
  <p:tag name="LATEXFORMWIDTH" val="591.5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j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"/>
  <p:tag name="ORIGINALWIDTH" val="5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a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0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{ \color{blue} \tilde{\mu}_{b \rightarrow j}\left(x_{j}\right) } &#10;\end{align*}&#10;&#10;\end{document}"/>
  <p:tag name="IGUANATEXSIZE" val="18"/>
  <p:tag name="IGUANATEXCURSOR" val="162"/>
  <p:tag name="TRANSPARENCY" val="True"/>
  <p:tag name="LATEXENGINEID" val="0"/>
  <p:tag name="TEMPFOLDER" val="/private/var/folders/lx/b7t0mwsd32jf06zxwz3dn54m0000gn/T/com.microsoft.Powerpoint/TemporaryItems/"/>
  <p:tag name="LATEXFORMHEIGHT" val="318.5"/>
  <p:tag name="LATEXFORMWIDTH" val="591.5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4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b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"/>
  <p:tag name="ORIGINALWIDTH" val="108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&amp; \quad \; P(A, B, C, D, E, F) \\&#10;&amp; = P(A) P(B) P(C \mid A, B) \\&#10;&amp; \times P(D \mid C) P(E \mid C) \\&#10;&amp; \times P(F \mid D, E)&#10;\end{align*}&#10;&#10;\end{document}"/>
  <p:tag name="IGUANATEXSIZE" val="20"/>
  <p:tag name="IGUANATEXCURSOR" val="24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j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"/>
  <p:tag name="ORIGINALWIDTH" val="5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a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{\color{red} \mu_{j \rightarrow a}\left(x_{j}\right)}&#10;\end{align*}&#10;&#10;\end{document}"/>
  <p:tag name="IGUANATEXSIZE" val="18"/>
  <p:tag name="IGUANATEXCURSOR" val="15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0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{ \color{blue} \tilde{\mu}_{b \rightarrow j}\left(x_{j}\right) } &#10;\end{align*}&#10;&#10;\end{document}"/>
  <p:tag name="IGUANATEXSIZE" val="18"/>
  <p:tag name="IGUANATEXCURSOR" val="162"/>
  <p:tag name="TRANSPARENCY" val="True"/>
  <p:tag name="LATEXENGINEID" val="0"/>
  <p:tag name="TEMPFOLDER" val="/private/var/folders/lx/b7t0mwsd32jf06zxwz3dn54m0000gn/T/com.microsoft.Powerpoint/TemporaryItems/"/>
  <p:tag name="LATEXFORMHEIGHT" val="318.5"/>
  <p:tag name="LATEXFORMWIDTH" val="591.5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4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b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j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"/>
  <p:tag name="ORIGINALWIDTH" val="5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a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3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i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3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{ \color{blue} \tilde{\mu}_{a \rightarrow i}\left(x_{i}\right) } &#10;\end{align*}&#10;&#10;\end{document}"/>
  <p:tag name="IGUANATEXSIZE" val="18"/>
  <p:tag name="IGUANATEXCURSOR" val="162"/>
  <p:tag name="TRANSPARENCY" val="True"/>
  <p:tag name="LATEXENGINEID" val="0"/>
  <p:tag name="TEMPFOLDER" val="/private/var/folders/lx/b7t0mwsd32jf06zxwz3dn54m0000gn/T/com.microsoft.Powerpoint/TemporaryItems/"/>
  <p:tag name="LATEXFORMHEIGHT" val="318.5"/>
  <p:tag name="LATEXFORMWIDTH" val="591.5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{\color{red} \mu_{j \rightarrow a}\left(x_{j}\right)}&#10;\end{align*}&#10;&#10;\end{document}"/>
  <p:tag name="IGUANATEXSIZE" val="18"/>
  <p:tag name="IGUANATEXCURSOR" val="15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148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p\left(x_{1}, \ldots, x_{N}\right)=\prod_{i=1}^{N} p\left(x_{i} \mid \operatorname{pa}\left(x_{i}\right)\right)&#10;\end{align*}&#10;&#10;\end{document}"/>
  <p:tag name="IGUANATEXSIZE" val="20"/>
  <p:tag name="IGUANATEXCURSOR" val="22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"/>
  <p:tag name="ORIGINALWIDTH" val="226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&amp; {\color{red} \mu_{j \rightarrow a}\left(x_{j}\right)} = \prod_{b \in \partial j \backslash a} \tilde{\mu}_{b \rightarrow j}\left(x_{j}\right) \\&#10;&amp; { \color{blue} \tilde{\mu}_{a \rightarrow i}\left(x_{i}\right) } =\sum_{\{ x_j | j \in \partial a \backslash i \}} \psi_{a}\left(x_i, \boldsymbol{x}_{\partial a \backslash i}\right) \prod_{j \in \partial a \backslash i} \mu_{j \rightarrow a}\left(x_{j}\right)&#10;\end{align*}&#10;&#10;\end{document}"/>
  <p:tag name="IGUANATEXSIZE" val="18"/>
  <p:tag name="IGUANATEXCURSOR" val="284"/>
  <p:tag name="TRANSPARENCY" val="True"/>
  <p:tag name="LATEXENGINEID" val="0"/>
  <p:tag name="TEMPFOLDER" val="/private/var/folders/lx/b7t0mwsd32jf06zxwz3dn54m0000gn/T/com.microsoft.Powerpoint/TemporaryItems/"/>
  <p:tag name="LATEXFORMHEIGHT" val="318.5"/>
  <p:tag name="LATEXFORMWIDTH" val="591.5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widetilde{p}(\bfx) = f_a(x_1, x_2) f_b(x_2, x_3) f_c(x_2, x_4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58"/>
  <p:tag name="PICTUREFILESIZE" val="4496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\mesg_{x_1 \rightarrow f_a}(x_1) &amp;=&amp; 1 \\ &#10;  \mesg_{f_a \rightarrow x_2}(x_2) &amp;=&amp; \sum_{x_1} f_a(x_1, x_2)  \\&#10;  \mesg_{x_4 \rightarrow f_c}(x_4) &amp;=&amp; 1 \\&#10;  \mesg_{f_c \rightarrow x_2}(x_2) &amp;=&amp; \sum_{x_4} f_c(x_2, x_4)  \\&#10;  \mesg_{x_2 \rightarrow f_b}(x_2) &amp;=&amp; \mesg_{f_a \rightarrow&#10;  x_2}(x_2) \mesg_{f_c \rightarrow x_2}(x_2) \\&#10;  \mesg_{f_b \rightarrow x_3}(x_3) &amp;=&amp; \sum_{x_2} f_b(x_2, x_3)&#10;  \mesg_{x_2 \rightarrow f_b}(x_{2}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82"/>
  <p:tag name="PICTUREFILESIZE" val="20587"/>
  <p:tag name="TEXPOINTSCALING" val="2.0013736263736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"/>
  <p:tag name="ORIGINALWIDTH" val="226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&amp; {\color{red} \mu_{j \rightarrow a}\left(x_{j}\right)} = \prod_{b \in \partial j \backslash a} \tilde{\mu}_{b \rightarrow j}\left(x_{j}\right) \\&#10;&amp; { \color{blue} \tilde{\mu}_{a \rightarrow i}\left(x_{i}\right) } =\sum_{\{ x_j | j \in \partial a \backslash i \}} \psi_{a}\left(x_i, \boldsymbol{x}_{\partial a \backslash i}\right) \prod_{j \in \partial a \backslash i} \mu_{j \rightarrow a}\left(x_{j}\right)&#10;\end{align*}&#10;&#10;\end{document}"/>
  <p:tag name="IGUANATEXSIZE" val="18"/>
  <p:tag name="IGUANATEXCURSOR" val="284"/>
  <p:tag name="TRANSPARENCY" val="True"/>
  <p:tag name="LATEXENGINEID" val="0"/>
  <p:tag name="TEMPFOLDER" val="/private/var/folders/lx/b7t0mwsd32jf06zxwz3dn54m0000gn/T/com.microsoft.Powerpoint/TemporaryItems/"/>
  <p:tag name="LATEXFORMHEIGHT" val="318.5"/>
  <p:tag name="LATEXFORMWIDTH" val="591.5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\mesg_{x_3 \rightarrow f_b}(x_3) &amp;=&amp; 1 \\&#10;  \mesg_{f_b \rightarrow x_2}(x_2) &amp;=&amp; \sum_{x_3} f_b(x_2, x_3) \\&#10;  \mesg_{x_2 \rightarrow f_a}(x_2) &amp;=&amp; \mesg_{f_b \rightarrow x_2}(x_2)&#10;  \mesg_{f_c \rightarrow x_2}(x_2) \\&#10;  \mesg_{f_a \rightarrow x_1}(x_1) &amp;=&amp; \sum_{x_2} f_a(x_1, x_2)&#10;  \mesg_{x_2 \rightarrow f_a}(x_2) \\&#10;  \mesg_{x_2 \rightarrow f_c}(x_2) &amp;=&amp; \mesg_{f_a \rightarrow&#10;  x_2}(x_2) \mesg_{f_b \rightarrow x_2}(x_2) \\&#10;  \mesg_{f_c \rightarrow x_4}(x_4) &amp;=&amp; \sum_{x_2} f_c(x_2, x_4)&#10;  \mesg_{x_2 \rightarrow f_c}(x_2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84"/>
  <p:tag name="PICTUREFILESIZE" val="2287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"/>
  <p:tag name="ORIGINALWIDTH" val="226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&amp; {\color{red} \mu_{j \rightarrow a}\left(x_{j}\right)} = \prod_{b \in \partial j \backslash a} \tilde{\mu}_{b \rightarrow j}\left(x_{j}\right) \\&#10;&amp; { \color{blue} \tilde{\mu}_{a \rightarrow i}\left(x_{i}\right) } =\sum_{\{ x_j | j \in \partial a \backslash i \}} \psi_{a}\left(x_i, \boldsymbol{x}_{\partial a \backslash i}\right) \prod_{j \in \partial a \backslash i} \mu_{j \rightarrow a}\left(x_{j}\right)&#10;\end{align*}&#10;&#10;\end{document}"/>
  <p:tag name="IGUANATEXSIZE" val="18"/>
  <p:tag name="IGUANATEXCURSOR" val="284"/>
  <p:tag name="TRANSPARENCY" val="True"/>
  <p:tag name="LATEXENGINEID" val="0"/>
  <p:tag name="TEMPFOLDER" val="/private/var/folders/lx/b7t0mwsd32jf06zxwz3dn54m0000gn/T/com.microsoft.Powerpoint/TemporaryItems/"/>
  <p:tag name="LATEXFORMHEIGHT" val="318.5"/>
  <p:tag name="LATEXFORMWIDTH" val="591.5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\lefteqn{\widetilde{p}(x_2) = \mesg_{f_a \rightarrow x_2}(x_2)&#10;  \mesg_{f_b \rightarrow x_2}(x_2)&#10;  \mesg_{f_c \rightarrow x_2}(x_2)} \\&#10;  &amp;=&amp; \left[ \sum_{x_1} f_a(x_1, x_2) \right]&#10;  \left[ \sum_{x_3} f_b(x_2, x_3) \right] \\&#10;  &amp; &amp; \left[ \sum_{x_4} f_c(x_2, x_4) \right] \\&#10;  &amp;=&amp; \sum_{x_1} \sum_{x_3} \sum_{x_4}&#10;  f_a(x_1, x_2) f_b(x_2, x_3)&#10;  f_c(x_2, x_4) \nonumber \\ &amp;=&amp; \sum_{x_1} \sum_{x_3} \sum_{x_4}&#10;  \widetilde{p}(\bfx) 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01"/>
  <p:tag name="PICTUREFILESIZE" val="2202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162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text{ marginal:} \quad p\left(x_{j}\right) = \frac{1}{Z_j} \prod_{b \in \partial j} { \color{blue} \tilde{\mu}_{b \rightarrow j}\left(x_{j}\right) }&#10;\end{align*}&#10;&#10;\end{document}"/>
  <p:tag name="IGUANATEXSIZE" val="18"/>
  <p:tag name="IGUANATEXCURSOR" val="13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"/>
  <p:tag name="ORIGINALWIDTH" val="116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leftarrow \text{factor } \psi_{a}(\underbrace{x_{1}, x_{5}, x_{6}}_{\textstyle \boldsymbol{x}_{\partial a} \text{ or } \boldsymbol{x}_{\mathcal{N}(a)}})&#10;\end{align*}&#10;&#10;\end{document}"/>
  <p:tag name="IGUANATEXSIZE" val="20"/>
  <p:tag name="IGUANATEXCURSOR" val="14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669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95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p(\boldsymbol{x}) = \frac{1}{Z} \prod_{a=1}^{M} \psi_a (\boldsymbol{x}_{\partial a})&#10;\end{align*}&#10;&#10;\end{document}"/>
  <p:tag name="IGUANATEXSIZE" val="20"/>
  <p:tag name="IGUANATEXCURSOR" val="22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a|b,c) = p(a|c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72"/>
  <p:tag name="PICTUREFILESIZE" val="2622"/>
  <p:tag name="TEXPOINTSCALING" val="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58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leftarrow \text{variable } x_i&#10;\end{align*}&#10;&#10;\end{document}"/>
  <p:tag name="IGUANATEXSIZE" val="20"/>
  <p:tag name="IGUANATEXCURSOR" val="16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669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272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text{arg}\max_{\boldsymbol{x}} p(\boldsymbol{x}) \; \Leftrightarrow \; \text{arg}\max_{\boldsymbol{x}} \log p(\boldsymbol{x}) \; \Leftrightarrow  \; \text{arg}\max_{\boldsymbol{x}} \sum_{a=1}^{M} \log \left[ \psi_a (\boldsymbol{x}_{\partial a}) \right] \\&#10;\end{align*}&#10;&#10;\end{document}"/>
  <p:tag name="IGUANATEXSIZE" val="20"/>
  <p:tag name="IGUANATEXCURSOR" val="28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24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psi_a \to \log \psi_a, \quad \prod_{j \in \partial a  \backslash i} \to \sum_{j \in \partial a  \backslash i}, \quad \sum_{\{x_j | j \in \partial a  \backslash i\}} \to \max_{\{x_j | j \in \partial a  \backslash i\}}&#10;\end{align*}&#10;&#10;\end{document}"/>
  <p:tag name="IGUANATEXSIZE" val="20"/>
  <p:tag name="IGUANATEXCURSOR" val="35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76"/>
  <p:tag name="OUTPUTTYPE" val="PDF"/>
  <p:tag name="IGUANATEXVERSION" val="160"/>
  <p:tag name="LATEXADDIN" val="\documentclass{article}&#10;\usepackage{amsmath}&#10;\usepackage{amssymb}&#10;\usepackage{amsfonts}&#10;\usepackage{xcolor}&#10;\pagestyle{empty}&#10;\begin{document}&#10;&#10;\begin{align*}&#10;&amp; x_i \in \{ 0, 1 \}, \quad x_i \oplus x_j := (x_i + x_j) \text{ mod } 2&#10;\end{align*}&#10;&#10;\end{document}"/>
  <p:tag name="IGUANATEXSIZE" val="18"/>
  <p:tag name="IGUANATEXCURSOR" val="18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"/>
  <p:tag name="ORIGINALWIDTH" val="98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&amp; \psi_{a}\left(x_{i}, x_{j}, x_{k}\right) \\ &#10;&amp; = \mathbb{I}\left(x_{i} \oplus x_{j} \oplus x_{k}=0\right)&#10;\end{align*}&#10;&#10;\end{document}"/>
  <p:tag name="IGUANATEXSIZE" val="18"/>
  <p:tag name="IGUANATEXCURSOR" val="26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9.4863"/>
  <p:tag name="LATEXADDIN" val="\documentclass{article}&#10;\usepackage{amsmath}&#10;\usepackage{amsfonts}&#10;\usepackage{xcolor}&#10;\pagestyle{empty}&#10;\begin{document}&#10;&#10;\begin{align*}&#10;x_1&#10;\end{align*}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7.74276"/>
  <p:tag name="LATEXADDIN" val="\documentclass{article}&#10;\usepackage{amsmath}&#10;\usepackage{amsfonts}&#10;\usepackage{xcolor}&#10;\pagestyle{empty}&#10;\begin{document}&#10;&#10;\begin{align*}&#10;a&#10;\end{align*}&#10;&#10;\end{document}"/>
  <p:tag name="IGUANATEXSIZE" val="18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12.4859"/>
  <p:tag name="LATEXADDIN" val="\documentclass{article}&#10;\usepackage{amsmath}&#10;\usepackage{amsfonts}&#10;\usepackage{xcolor}&#10;\pagestyle{empty}&#10;\begin{document}&#10;&#10;\begin{align*}&#10;x_2&#10;\end{align*}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113.2358"/>
  <p:tag name="LATEXADDIN" val="\documentclass{article}&#10;\usepackage{amsmath}&#10;\usepackage{amsfonts}&#10;\usepackage{xcolor}&#10;\pagestyle{empty}&#10;\begin{document}&#10;&#10;\begin{align*}&#10;x_3&#10;\end{align*}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14.7357"/>
  <p:tag name="LATEXADDIN" val="\documentclass{article}&#10;\usepackage{amsmath}&#10;\usepackage{amsfonts}&#10;\usepackage{xcolor}&#10;\pagestyle{empty}&#10;\begin{document}&#10;&#10;\begin{align*}&#10;x_4&#10;\end{align*}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  p(a,b|c) &amp;=&amp; p(a|b,c) p(b|c) \\&#10;    &amp;=&amp; p(a|c) p(b|c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20"/>
  <p:tag name="PICTUREFILESIZE" val="5447"/>
  <p:tag name="TEXPOINTSCALING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46.49417"/>
  <p:tag name="LATEXADDIN" val="\documentclass{article}&#10;\usepackage{amsmath}&#10;\usepackage{amsfonts}&#10;\usepackage{xcolor}&#10;\pagestyle{empty}&#10;\begin{document}&#10;&#10;\begin{align*}&#10;b&#10;\end{align*}&#10;&#10;\end{document}"/>
  <p:tag name="IGUANATEXSIZE" val="18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421.072"/>
  <p:tag name="LATEXADDIN" val="\documentclass{article}&#10;\usepackage{amsmath}&#10;\usepackage{amsfonts}&#10;\usepackage{amssymb}&#10;\usepackage{xcolor}&#10;\pagestyle{empty}&#10;\begin{document}&#10;&#10;$2^N$ configurations in total.&#10;&#10;\end{document}"/>
  <p:tag name="IGUANATEXSIZE" val="16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5.4143"/>
  <p:tag name="ORIGINALWIDTH" val="2280.465"/>
  <p:tag name="LATEXADDIN" val="\documentclass{article}&#10;\usepackage{amsmath}&#10;\usepackage{amsfonts}&#10;\usepackage{amssymb}&#10;\usepackage{xcolor}&#10;\pagestyle{empty}&#10;\begin{document}&#10;&#10;\begin{align*}&#10;&amp; \left(\bar{x}_{1} \vee \bar{x}_{2} \vee \bar{x}_{4}\right) &#10;\wedge \left(x_{1} \vee \bar{x}_{2}\right) \wedge\left(x_{2} \vee x_{4} \vee x_{5}\right) \\&#10;&amp; \wedge\left(x_{1} \vee x_{2} \vee x_{5}\right) \wedge\left(x_{1} \vee \bar{x}_{3} \vee x_{5}\right) \\&#10;\\&#10;&amp; \psi_a(x_1, x_2, x_4) = \mathbb{I}\left(\bar{x}_{1} \vee \bar{x}_{2} \vee \bar{x}_{4} = \text{True} \right)&#10;\end{align*}&#10;&#10;\end{document}"/>
  <p:tag name="IGUANATEXSIZE" val="16"/>
  <p:tag name="IGUANATEXCURSOR" val="5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215.2231"/>
  <p:tag name="LATEXADDIN" val="\documentclass{article}&#10;\usepackage{amsmath}&#10;\usepackage{amsfonts}&#10;\usepackage{amssymb}&#10;\usepackage{xcolor}&#10;\pagestyle{empty}&#10;\begin{document}&#10;&#10;\begin{align*}&#10;\Longleftrightarrow&#10;\end{align*}&#10;&#10;\end{document}"/>
  <p:tag name="IGUANATEXSIZE" val="18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46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psi_a( x ) = \exp \left\{ - \frac{\beta}{2} \big(y_a -( A x )_a \big)^2 \right\} &#10;\end{align*}&#10;&#10;\end{document}"/>
  <p:tag name="IGUANATEXSIZE" val="16"/>
  <p:tag name="IGUANATEXCURSOR" val="24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68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&amp; \psi_i( x_i ) \\&#10;&amp; = \exp \left\{ -\lambda |x_i| \right\}&#10;\end{align*}&#10;&#10;\end{document}"/>
  <p:tag name="IGUANATEXSIZE" val="16"/>
  <p:tag name="IGUANATEXCURSOR" val="17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265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mu(\mathrm{d} x)=\frac{1}{Z} \prod_{i=1}^{N} \exp \left(-\beta \lambda\left|x_{i}\right|\right) \prod_{a=1}^{M} \exp \left\{-\frac{\beta}{2}\left(y_{a}-(A x)_{a}\right)^{2}\right\} \mathrm{d} x&#10;\end{align*}&#10;&#10;\end{document}"/>
  <p:tag name="IGUANATEXSIZE" val="16"/>
  <p:tag name="IGUANATEXCURSOR" val="27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"/>
  <p:tag name="ORIGINALWIDTH" val="150"/>
  <p:tag name="OUTPUTTYPE" val="PDF"/>
  <p:tag name="IGUANATEXVERSION" val="160"/>
  <p:tag name="LATEXADDIN" val="\documentclass{article}&#10;\usepackage{amsmath}&#10;\usepackage{amsfonts}&#10;\pagestyle{empty}&#10;\begin{document}&#10;&#10;\begin{align*}&#10;\overset{\beta \to \infty}{\Longrightarrow} \quad \min_x \;\;  \frac{1}{2} \|y-Ax\|_{2}^2  +  \lambda \|x\|_{1} .&#10;\end{align*}&#10;&#10;\end{document}"/>
  <p:tag name="IGUANATEXSIZE" val="16"/>
  <p:tag name="IGUANATEXCURSOR" val="15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98.98764"/>
  <p:tag name="LATEXADDIN" val="\documentclass{article}&#10;\usepackage{amsmath}&#10;\usepackage{amsfonts}&#10;\usepackage{xcolor}&#10;\pagestyle{empty}&#10;\begin{document}&#10;&#10;\begin{align*}&#10;x_i&#10;\end{align*}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7.74276"/>
  <p:tag name="LATEXADDIN" val="\documentclass{article}&#10;\usepackage{amsmath}&#10;\usepackage{amsfonts}&#10;\usepackage{xcolor}&#10;\pagestyle{empty}&#10;\begin{document}&#10;&#10;\begin{align*}&#10;a&#10;\end{align*}&#10;&#10;\end{document}"/>
  <p:tag name="IGUANATEXSIZE" val="18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condindep{a}{b}{c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41"/>
  <p:tag name="PICTUREFILESIZE" val="1741"/>
  <p:tag name="TEXPOINTSCALING" val="2.0030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46.49417"/>
  <p:tag name="LATEXADDIN" val="\documentclass{article}&#10;\usepackage{amsmath}&#10;\usepackage{amsfonts}&#10;\usepackage{xcolor}&#10;\pagestyle{empty}&#10;\begin{document}&#10;&#10;\begin{align*}&#10;b&#10;\end{align*}&#10;&#10;\end{document}"/>
  <p:tag name="IGUANATEXSIZE" val="18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85.48929"/>
  <p:tag name="LATEXADDIN" val="\documentclass{article}&#10;\usepackage{amsmath}&#10;\usepackage{amsfonts}&#10;\usepackage{xcolor}&#10;\pagestyle{empty}&#10;\begin{document}&#10;&#10;\begin{align*}&#10;f_i&#10;\end{align*}&#10;&#10;\end{document}"/>
  <p:tag name="IGUANATEXSIZE" val="18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265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mu(\mathrm{d} x)=\frac{1}{Z} \prod_{i=1}^{N} \exp \left(-\beta \lambda\left|x_{i}\right|\right) \prod_{a=1}^{M} \exp \left\{-\frac{\beta}{2}\left(y_{a}-(A x)_{a}\right)^{2}\right\} \mathrm{d} x&#10;\end{align*}&#10;&#10;\end{document}"/>
  <p:tag name="IGUANATEXSIZE" val="18"/>
  <p:tag name="IGUANATEXCURSOR" val="27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"/>
  <p:tag name="ORIGINALWIDTH" val="191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begin{aligned}&#10;x^{t} &amp;=\eta\left(x^{t}+A^{*} z^{t} ; \lambda+\gamma^{t}\right), \\&#10;z^{t+1} &amp;=y-A x^{t}+\frac{1}{\delta} z^{t}\left\langle\eta^{\prime}\left(x^{t-1}+A^{*} z^{t-1}\right)\right\rangle, \\&#10;\gamma^{t+1} &amp;=\frac{\lambda+\gamma^{t}}{\delta}\left\langle\eta^{\prime}\left(A z^{t}+x^{t} ; \gamma^{t}+\lambda\right)\right\rangle .&#10;\end{aligned}&#10;\end{align*}&#10;&#10;\end{document}"/>
  <p:tag name="IGUANATEXSIZE" val="16"/>
  <p:tag name="IGUANATEXCURSOR" val="358"/>
  <p:tag name="TRANSPARENCY" val="Fals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98.98764"/>
  <p:tag name="LATEXADDIN" val="\documentclass{article}&#10;\usepackage{amsmath}&#10;\usepackage{amsfonts}&#10;\usepackage{xcolor}&#10;\pagestyle{empty}&#10;\begin{document}&#10;&#10;\begin{align*}&#10;x_i&#10;\end{align*}&#10;&#10;\end{document}"/>
  <p:tag name="IGUANATEXSIZE" val="18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7.74276"/>
  <p:tag name="LATEXADDIN" val="\documentclass{article}&#10;\usepackage{amsmath}&#10;\usepackage{amsfonts}&#10;\usepackage{xcolor}&#10;\pagestyle{empty}&#10;\begin{document}&#10;&#10;\begin{align*}&#10;a&#10;\end{align*}&#10;&#10;\end{document}"/>
  <p:tag name="IGUANATEXSIZE" val="18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46.49417"/>
  <p:tag name="LATEXADDIN" val="\documentclass{article}&#10;\usepackage{amsmath}&#10;\usepackage{amsfonts}&#10;\usepackage{xcolor}&#10;\pagestyle{empty}&#10;\begin{document}&#10;&#10;\begin{align*}&#10;b&#10;\end{align*}&#10;&#10;\end{document}"/>
  <p:tag name="IGUANATEXSIZE" val="18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85.48929"/>
  <p:tag name="LATEXADDIN" val="\documentclass{article}&#10;\usepackage{amsmath}&#10;\usepackage{amsfonts}&#10;\usepackage{xcolor}&#10;\pagestyle{empty}&#10;\begin{document}&#10;&#10;\begin{align*}&#10;f_i&#10;\end{align*}&#10;&#10;\end{document}"/>
  <p:tag name="IGUANATEXSIZE" val="18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"/>
  <p:tag name="ORIGINALWIDTH" val="254"/>
  <p:tag name="OUTPUTTYPE" val="PDF"/>
  <p:tag name="IGUANATEXVERSION" val="160"/>
  <p:tag name="LATEXADDIN" val="\documentclass{article}&#10;\usepackage{amsmath}&#10;\usepackage{amsfonts}&#10;\usepackage{amssymb}&#10;\usepackage{xcolor}&#10;\pagestyle{empty}&#10;\newcommand*\mystrut[1]{\vrule width0pt height0pt depth#1\relax}&#10;\begin{document}&#10;&#10;\begin{align*}&#10;&amp; p\left(x_{1}, x_{2}, \ldots, x_{N}, z_{1}, z_{2}, \ldots z_{N}\right) \\&#10;&amp; = p\left(z_{1}\right) \prod_{n=2}^{N} \underbrace{\mystrut{2.5ex} p\left(z_{n} \mid z_{n-1}\right) }_{\textstyle \text{transition probability}} \prod_{n=1}^{N} \underbrace{\mystrut{2.5ex} p\left(x_{n} \mid z_{n}\right) }_{\textstyle \text{emission probability}}&#10;\end{align*}&#10;&#10;\end{document}"/>
  <p:tag name="IGUANATEXSIZE" val="18"/>
  <p:tag name="IGUANATEXCURSOR" val="51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392.9509"/>
  <p:tag name="LATEXADDIN" val="\documentclass{article}&#10;\usepackage{amsmath}&#10;\usepackage{amsfonts}&#10;\usepackage{amssymb}&#10;\usepackage{xcolor}&#10;\pagestyle{empty}&#10;\begin{document}&#10;&#10;\begin{align*}&#10;x_{1:N} \to&#10;\end{align*}&#10;&#10;\end{document}"/>
  <p:tag name="IGUANATEXSIZE" val="18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a,b,c) = p(a|c) p(b|c) p(c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16"/>
  <p:tag name="PICTUREFILESIZE" val="343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377.2028"/>
  <p:tag name="LATEXADDIN" val="\documentclass{article}&#10;\usepackage{amsmath}&#10;\usepackage{amsfonts}&#10;\usepackage{amssymb}&#10;\usepackage{xcolor}&#10;\pagestyle{empty}&#10;\begin{document}&#10;&#10;\begin{align*}&#10;z_{1:N} \to&#10;\end{align*}&#10;&#10;\end{document}"/>
  <p:tag name="IGUANATEXSIZE" val="18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"/>
  <p:tag name="ORIGINALWIDTH" val="170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&amp; p\left(x_{1}, x_{2}, \ldots, x_{N}, z_{1}, z_{2}, \ldots z_{N}\right) \\&#10;&amp; = p\left(z_{1}\right) \prod_{n=2}^{N} p\left(z_{n} \mid z_{n-1}\right) \prod_{n=1}^{N} p\left(x_{n} \mid z_{n}\right)&#10;\end{align*}&#10;&#10;\end{document}"/>
  <p:tag name="IGUANATEXSIZE" val="16"/>
  <p:tag name="IGUANATEXCURSOR" val="34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80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p\left(x_{1: N} \mid z_{n}\right)=p\left(x_{1:n} \mid z_{n}\right) p\left(x_{n+1:N} \mid z_{n}\right)&#10;\end{align*}&#10;&#10;\end{document}"/>
  <p:tag name="IGUANATEXSIZE" val="20"/>
  <p:tag name="IGUANATEXCURSOR" val="22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.4661"/>
  <p:tag name="ORIGINALWIDTH" val="1398.575"/>
  <p:tag name="LATEXADDIN" val="\documentclass{book}&#10;\usepackage{amsmath}&#10;\pagestyle{empty}&#10;\begin{document}&#10;&#10;\begin{align*}&#10;p(x_n) = \frac{1}{Z_n} \mu_\alpha(x_n) \mu_\beta(x_n)&#10;\end{align*}&#10;\end{document}&#10;"/>
  <p:tag name="IGUANATEXSIZE" val="18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"/>
  <p:tag name="ORIGINALWIDTH" val="231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gamma_{n}(j) &amp; \propto p\left(x_{1: N} \mid z_{n}=j\right) p\left(z_{n}=j\right)\\&#10;&amp; = p\left(x_{1: n} \mid z_{n}=j\right) p\left(x_{n+1: N} \mid z_{n}=j\right) p\left(z_{n}=j\right) \\&#10;&amp; \propto \underbrace{ p( z_{n}=j \mid x_{1: n} )}_{\substack{ \text{prior of } z_{n} \text{ based} \\ \text { on the past}}} \underbrace{p(x_{n+1:N} \mid z_{n}=j )}_{\substack{\text{likelihood of} \\ \text{the future}}}&#10;\end{align*}&#10;&#10;\end{document}"/>
  <p:tag name="IGUANATEXSIZE" val="20"/>
  <p:tag name="IGUANATEXCURSOR" val="56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80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p\left(x_{1: N} \mid z_{n}\right)=p\left(x_{1:n} \mid z_{n}\right) p\left(x_{n+1:N} \mid z_{n}\right)&#10;\end{align*}&#10;&#10;\end{document}"/>
  <p:tag name="IGUANATEXSIZE" val="20"/>
  <p:tag name="IGUANATEXCURSOR" val="22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03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{\color{black} \alpha_n (j) = p(z_n = j \mid x_{1:n} ) }&#10;\end{align*}&#10;&#10;\end{document}"/>
  <p:tag name="IGUANATEXSIZE" val="20"/>
  <p:tag name="IGUANATEXCURSOR" val="17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35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{\color{blue} \alpha_{n-1} (k) = p(z_{n-1} = k \mid x_{1:n-1} ) }&#10;\end{align*}&#10;&#10;\end{document}"/>
  <p:tag name="IGUANATEXSIZE" val="20"/>
  <p:tag name="IGUANATEXCURSOR" val="17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"/>
  <p:tag name="ORIGINALWIDTH" val="228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alpha_{n}(j) &amp; = p\left(z_{n} = j \mid x_{1: n}\right)\\&#10;&amp; \propto p\left(x_{n}, z_{n} \mid x_{1: n-1}\right)\\&#10;&amp; = p\left(x_{n} \mid z_{n}\right) p\left(z_{n} \mid x_{1: n-1}\right)\\&#10;&amp; = \sum_{z_{n-1}} p\left(x_{n} \mid z_{n}\right) p\left(z_{n} \mid z_{n-1}\right)  \underbrace{p\left(z_{n-1} \mid x_{1: n-1}\right)}_{{\color{blue}\alpha_{n-1}\left(z_{n-1}\right)}}\\&#10;&amp; = \sum_{z_{n-1}} p\left(x_{n} \mid z_{n}\right) p\left(z_{n} \mid z_{n-1}\right) \cdot {\color{blue}\alpha_{n-1}\left(z_{n-1}\right)}&#10;\end{align*}&#10;&#10;\end{document}"/>
  <p:tag name="IGUANATEXSIZE" val="20"/>
  <p:tag name="IGUANATEXCURSOR" val="52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98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textcolor{blue}{&#10;\begin{align*}&#10;&amp; \text{Boundary condition:} \\&#10;&amp; \alpha_{1}(j)  \propto p(x_{1} \mid z_{1} ) p( z_{1} )&#10;\end{align*}&#10;}&#10;&#10;\end{document}"/>
  <p:tag name="IGUANATEXSIZE" val="18"/>
  <p:tag name="IGUANATEXCURSOR" val="280"/>
  <p:tag name="TRANSPARENCY" val="True"/>
  <p:tag name="LATEXENGINEID" val="0"/>
  <p:tag name="TEMPFOLDER" val="/private/var/folders/lx/b7t0mwsd32jf06zxwz3dn54m0000gn/T/com.microsoft.Powerpoint/TemporaryItems/"/>
  <p:tag name="LATEXFORMHEIGHT" val="268"/>
  <p:tag name="LATEXFORMWIDTH" val="529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a,b) = \sum_c p(a|c) p(b|c)p(c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22"/>
  <p:tag name="PICTUREFILESIZE" val="433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15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{\color{black} \beta_n (j) = p(x_{n+1:N} \mid z_n = j) }&#10;\end{align*}&#10;&#10;\end{document}"/>
  <p:tag name="IGUANATEXSIZE" val="20"/>
  <p:tag name="IGUANATEXCURSOR" val="19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37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{\color{blue} \beta_{n+1} (k) = p(x_{n+2:N} \mid z_{n+1} = k) }&#10;\end{align*}&#10;&#10;\end{document}"/>
  <p:tag name="IGUANATEXSIZE" val="20"/>
  <p:tag name="IGUANATEXCURSOR" val="21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"/>
  <p:tag name="ORIGINALWIDTH" val="247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&amp; \quad \beta_{n}(j) = p\left(x_{n+1: N} \mid z_{n}=j\right)\\&#10;&amp;=\sum_{z_{n+1}} p\left(x_{n+1} \mid z_{n+1}\right) p\left(z_{n+1} \mid z_{n}=j\right) \cdot \underbrace{p\left(x_{n+2:N} \mid z_{n+1}\right)}_{{\color{blue} \beta_{n+1}(z_{n+1})}} \\&#10;&amp;=\sum_{z_{n+1}} p\left(z_{n+1} \mid z_n=j\right) p\left(x_{n+1} \mid z_{n+1}\right) \cdot {\color{blue} \beta_{n+1}\left(z_{n+1}\right) }&#10;\end{align*}&#10;&#10;\end{document}"/>
  <p:tag name="IGUANATEXSIZE" val="20"/>
  <p:tag name="IGUANATEXCURSOR" val="44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88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textcolor{blue}{&#10;\begin{align*}&#10;&amp; \text{Boundary condition:} \\&#10;&amp; \beta_{N}(j) = 1&#10;\end{align*}&#10;}&#10;&#10;\end{document}"/>
  <p:tag name="IGUANATEXSIZE" val="18"/>
  <p:tag name="IGUANATEXCURSOR" val="227"/>
  <p:tag name="TRANSPARENCY" val="True"/>
  <p:tag name="LATEXENGINEID" val="0"/>
  <p:tag name="TEMPFOLDER" val="/private/var/folders/lx/b7t0mwsd32jf06zxwz3dn54m0000gn/T/com.microsoft.Powerpoint/TemporaryItems/"/>
  <p:tag name="LATEXFORMHEIGHT" val="268"/>
  <p:tag name="LATEXFORMWIDTH" val="529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fonts}&#10;\usepackage{amssymb}&#10;\usepackage{xcolor}&#10;\pagestyle{empty}&#10;\begin{document}&#10;&#10;\begin{align*}&#10;{\color{red} \cdots}&#10;\end{align*}&#10;&#10;\end{document}"/>
  <p:tag name="IGUANATEXSIZE" val="3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146.2317"/>
  <p:tag name="LATEXADDIN" val="\documentclass{article}&#10;\usepackage{amsmath}&#10;\usepackage{amsfonts}&#10;\usepackage{amssymb}&#10;\usepackage{xcolor}&#10;\pagestyle{empty}&#10;\begin{document}&#10;&#10;\begin{align*}&#10;+2&#10;\end{align*}&#10;&#10;\end{document}"/>
  <p:tag name="IGUANATEXSIZE" val="8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146.2317"/>
  <p:tag name="LATEXADDIN" val="\documentclass{article}&#10;\usepackage{amsmath}&#10;\usepackage{amsfonts}&#10;\usepackage{amssymb}&#10;\usepackage{xcolor}&#10;\pagestyle{empty}&#10;\begin{document}&#10;&#10;\begin{align*}&#10;+2&#10;\end{align*}&#10;&#10;\end{document}"/>
  <p:tag name="IGUANATEXSIZE" val="8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22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{\color{red} \mu_{j \rightarrow a}\left(x_{j}\right)} = \sum_{b \in \partial j \backslash a} \tilde{\mu}_{b \rightarrow j}\left(x_{j}\right)&#10;\end{align*}&#10;&#10;\end{document}"/>
  <p:tag name="IGUANATEXSIZE" val="18"/>
  <p:tag name="IGUANATEXCURSOR" val="19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"/>
  <p:tag name="ORIGINALWIDTH" val="212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&amp; { \color{blue} \tilde{\mu}_{a \rightarrow i}\left(x_{i}\right) } = \\&#10;&amp; \max_{\{ x_j | j \in \partial a \backslash i \}} \bigg[ \log \psi_{a}\left(x_i, \boldsymbol{x}_{\partial a \backslash i}\right) + \sum_{j \in \partial a \backslash i} \mu_{j \rightarrow a}\left(x_{j}\right) \bigg]&#10;\end{align*}&#10;&#10;\end{document}"/>
  <p:tag name="IGUANATEXSIZE" val="18"/>
  <p:tag name="IGUANATEXCURSOR" val="266"/>
  <p:tag name="TRANSPARENCY" val="True"/>
  <p:tag name="LATEXENGINEID" val="0"/>
  <p:tag name="TEMPFOLDER" val="/private/var/folders/lx/b7t0mwsd32jf06zxwz3dn54m0000gn/T/com.microsoft.Powerpoint/TemporaryItems/"/>
  <p:tag name="LATEXFORMHEIGHT" val="318.5"/>
  <p:tag name="LATEXFORMWIDTH" val="591.5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"/>
  <p:tag name="ORIGINALWIDTH" val="12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&amp; \text{Max-sum algorithm revisited} \\&#10;&amp; \text{Model: } p(\boldsymbol{x}) = \frac{1}{Z} \prod_{a=1}^{M} \psi_a (\boldsymbol{x}_{\partial a}) \\&#10;&amp; \text{Task: } \text{arg}\max_{\boldsymbol{x}} \; \log p(\boldsymbol{x})&#10;\end{align*}&#10;&#10;\end{document}"/>
  <p:tag name="IGUANATEXSIZE" val="18"/>
  <p:tag name="IGUANATEXCURSOR" val="17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nocondindep{a}{b}{\emptyset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39"/>
  <p:tag name="PICTUREFILESIZE" val="1908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j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"/>
  <p:tag name="ORIGINALWIDTH" val="5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a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{\color{red} \mu_{j \rightarrow a}\left(x_{j}\right)}&#10;\end{align*}&#10;&#10;\end{document}"/>
  <p:tag name="IGUANATEXSIZE" val="18"/>
  <p:tag name="IGUANATEXCURSOR" val="15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0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{ \color{blue} \tilde{\mu}_{b \rightarrow j}\left(x_{j}\right) } &#10;\end{align*}&#10;&#10;\end{document}"/>
  <p:tag name="IGUANATEXSIZE" val="18"/>
  <p:tag name="IGUANATEXCURSOR" val="162"/>
  <p:tag name="TRANSPARENCY" val="True"/>
  <p:tag name="LATEXENGINEID" val="0"/>
  <p:tag name="TEMPFOLDER" val="/private/var/folders/lx/b7t0mwsd32jf06zxwz3dn54m0000gn/T/com.microsoft.Powerpoint/TemporaryItems/"/>
  <p:tag name="LATEXFORMHEIGHT" val="318.5"/>
  <p:tag name="LATEXFORMWIDTH" val="591.5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4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b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j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"/>
  <p:tag name="ORIGINALWIDTH" val="5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a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3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i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3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{ \color{blue} \tilde{\mu}_{a \rightarrow i}\left(x_{i}\right) } &#10;\end{align*}&#10;&#10;\end{document}"/>
  <p:tag name="IGUANATEXSIZE" val="18"/>
  <p:tag name="IGUANATEXCURSOR" val="162"/>
  <p:tag name="TRANSPARENCY" val="True"/>
  <p:tag name="LATEXENGINEID" val="0"/>
  <p:tag name="TEMPFOLDER" val="/private/var/folders/lx/b7t0mwsd32jf06zxwz3dn54m0000gn/T/com.microsoft.Powerpoint/TemporaryItems/"/>
  <p:tag name="LATEXFORMHEIGHT" val="318.5"/>
  <p:tag name="LATEXFORMWIDTH" val="591.5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{\color{red} \mu_{j \rightarrow a}\left(x_{j}\right)}&#10;\end{align*}&#10;&#10;\end{document}"/>
  <p:tag name="IGUANATEXSIZE" val="18"/>
  <p:tag name="IGUANATEXCURSOR" val="15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41.99472"/>
  <p:tag name="LATEXADDIN" val="\documentclass{article}&#10;\usepackage{amsmath}&#10;\usepackage{amsfonts}&#10;\usepackage{xcolor}&#10;\pagestyle{empty}&#10;\begin{document}&#10;&#10;\begin{align*}&#10;1&#10;\end{align*}&#10;&#10;\end{document}"/>
  <p:tag name="IGUANATEXSIZE" val="18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p(a,b|c) &amp;=&amp; \frac{p(a,b,c)}{p(c)} \\&#10;  &amp;=&amp; p(a|c) p(b|c)&#10;\end{eqnarray*}&#10;\end{document}&#10;f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11"/>
  <p:tag name="PICTUREFILESIZE" val="6346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"/>
  <p:tag name="ORIGINALWIDTH" val="25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&amp; {\color{red} \mu_{j \rightarrow a}\left(z_{j}\right)} = \sum_{b \in \partial j \backslash a} \tilde{\mu}_{b \rightarrow j}\left(z_{j}\right) \\&#10;&amp; { \color{blue} \tilde{\mu}_{a \rightarrow i}\left(z_{i}\right) } = \max_{\{ z_j | j \in \partial a \backslash i \}} \bigg[ \log \psi_{a}\left(z_i, \boldsymbol{z}_{\partial a \backslash i}\right) + \sum_{j \in \partial a \backslash i} \mu_{j \rightarrow a}\left(z_{j}\right) \bigg]&#10;\end{align*}&#10;&#10;\end{document}"/>
  <p:tag name="IGUANATEXSIZE" val="18"/>
  <p:tag name="IGUANATEXCURSOR" val="548"/>
  <p:tag name="TRANSPARENCY" val="True"/>
  <p:tag name="LATEXENGINEID" val="0"/>
  <p:tag name="TEMPFOLDER" val="/private/var/folders/lx/b7t0mwsd32jf06zxwz3dn54m0000gn/T/com.microsoft.Powerpoint/TemporaryItems/"/>
  <p:tag name="LATEXFORMHEIGHT" val="318.5"/>
  <p:tag name="LATEXFORMWIDTH" val="591.5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"/>
  <p:tag name="ORIGINALWIDTH" val="258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&amp; { \color{red} \mu_{z_{n} \rightarrow f_{n+1}}\left(z_{n}\right) } = { \color{blue} \tilde{\mu}_{f_{n \rightarrow z_{n}}}\left(z_{n}\right) } + { \color{blue} \log p\left(x_{n} \mid z_{n}\right) } \\[4pt]&#10;&amp; { \color{blue} \tilde{\mu}_{f_{n+1} \rightarrow z_{n+1}}\left(z_{n+1}\right) } = \max_{z_{n}} \left[ \log p\left(z_{n+1} \mid z_{n}\right) + { \color{red} \mu_{z_{n} \rightarrow f_{n+1}}\left(z_{n}\right) } \right]&#10;\end{align*}&#10;&#10;\end{document}"/>
  <p:tag name="IGUANATEXSIZE" val="20"/>
  <p:tag name="IGUANATEXCURSOR" val="356"/>
  <p:tag name="TRANSPARENCY" val="True"/>
  <p:tag name="LATEXENGINEID" val="0"/>
  <p:tag name="TEMPFOLDER" val="/private/var/folders/lx/b7t0mwsd32jf06zxwz3dn54m0000gn/T/com.microsoft.Powerpoint/TemporaryItems/"/>
  <p:tag name="LATEXFORMHEIGHT" val="394"/>
  <p:tag name="LATEXFORMWIDTH" val="50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"/>
  <p:tag name="ORIGINALWIDTH" val="254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mu_{f_{n+1} \rightarrow z_{n+1}}\left(z_{n+1}\right) = &amp; \max _{z_{n}} \big[ \log p\left(z_{n+1} \mid z_{n}\right)+\log p\left(x_{n} \mid z_{n}\right) \\&#10;&amp;\qquad \;\; + \mu_{f_{n} \rightarrow z_{n}}\left(z_{n}\right) \big]&#10;\end{align*}&#10;&#10;\end{document}"/>
  <p:tag name="IGUANATEXSIZE" val="20"/>
  <p:tag name="IGUANATEXCURSOR" val="32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7"/>
  <p:tag name="LAYER" val="2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10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x_n&#10;\end{align*}&#10;&#10;\end{document}"/>
  <p:tag name="IGUANATEXSIZE" val="18"/>
  <p:tag name="IGUANATEXCURSOR" val="14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z_n&#10;\end{align*}&#10;&#10;\end{document}"/>
  <p:tag name="IGUANATEXSIZE" val="18"/>
  <p:tag name="IGUANATEXCURSOR" val="14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1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z_{n-1}&#10;\end{align*}&#10;&#10;\end{document}"/>
  <p:tag name="IGUANATEXSIZE" val="18"/>
  <p:tag name="IGUANATEXCURSOR" val="14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1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z_{n+1}&#10;\end{align*}&#10;&#10;\end{document}"/>
  <p:tag name="IGUANATEXSIZE" val="18"/>
  <p:tag name="IGUANATEXCURSOR" val="14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f_{n}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f_{n+1}&#10;\end{align*}&#10;&#10;\end{document}"/>
  <p:tag name="IGUANATEXSIZE" val="18"/>
  <p:tag name="IGUANATEXCURSOR" val="14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condindep{a}{b}{c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41"/>
  <p:tag name="PICTUREFILESIZE" val="174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10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g_{n}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149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&amp; \gamma\left(z_{n}\right) = p\left(z_{n} \mid X, \theta^{\text{old}}\right) \\&#10;&amp; \xi\left(z_{n-1}, z_{n}\right)=p\left(z_{n-1}, z_{n} \mid X,  \theta^{\text{old}}\right)&#10;\end{align*}&#10;&#10;\end{document}"/>
  <p:tag name="IGUANATEXSIZE" val="20"/>
  <p:tag name="IGUANATEXCURSOR" val="20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"/>
  <p:tag name="ORIGINALWIDTH" val="288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&amp; \gamma(z_{n, k}) := \mathbb{E}(z_{n, k}) = \sum_{z_{n}} \gamma\left(z_{n}\right) z_{n, k} \\&#10;&amp; \xi\left(z_{n-1, j}, z_{n, k}\right) :=\mathbb{E}\left(z_{n-1, j} \cdot z_{n, k}\right) = \sum_{z_{n-1}, z_{n}} \xi\left(z_{n-1}, z_{n}\right) z_{n-1, j} \cdot z_{n, k}&#10;\end{align*}&#10;&#10;\end{document}"/>
  <p:tag name="IGUANATEXSIZE" val="20"/>
  <p:tag name="IGUANATEXCURSOR" val="29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"/>
  <p:tag name="ORIGINALWIDTH" val="294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log p(X, Z \mid \theta) = \log \underbrace{ p\left(z_{1}\right) }_{\textstyle \pi_{z_1}} +\sum_{n=2}^{N} \log \underbrace{ p\left(z_{n} \mid z_{n-1}\right) }_{\textstyle A_{z_{n-1}, z_n}} + \sum_{n=1}^{N} \log \underbrace{ \textstyle p\left(x_{n} \mid z_{n}\right) }_{p(x_n \mid \phi_{z_n})}&#10;\end{align*}&#10;&#10;\end{document}"/>
  <p:tag name="IGUANATEXSIZE" val="18"/>
  <p:tag name="IGUANATEXCURSOR" val="330"/>
  <p:tag name="TRANSPARENCY" val="True"/>
  <p:tag name="LATEXENGINEID" val="0"/>
  <p:tag name="TEMPFOLDER" val="/private/var/folders/lx/b7t0mwsd32jf06zxwz3dn54m0000gn/T/com.microsoft.Powerpoint/TemporaryItems/"/>
  <p:tag name="LATEXFORMHEIGHT" val="374"/>
  <p:tag name="LATEXFORMWIDTH" val="504"/>
  <p:tag name="LATEXFORMWRAP" val="True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"/>
  <p:tag name="ORIGINALWIDTH" val="451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Q\left(\theta, \theta^{\text {old }}\right) = &amp; \sum_{z_{1}} \gamma\left(z_{1}\right) \log p\left(z_{1}\right) + \sum_{n=1}^{N} \sum_{z_{n}} \gamma\left(z_{n}\right) \log p\left(x_{n} \mid z_{n}\right) + \sum_{n=2}^{N} \sum_{z_{n-1,} z_{n}} \xi\left(z_{n-1}, z_{n}\right) \cdot \log p\left(z_{n} \mid z_{n-1}\right) \\&#10;= &amp; \sum_{k} \gamma\left(z_{1, k}\right) \log \pi_{k} +\sum_{n=2}^{N} \sum_{j, k} \xi\left(z_{n-1, j}, z_{n, k}\right) \log A_{j k} +  \sum_{n=1}^{N} \sum_{k} \gamma\left(z_{n, k}\right) \log p\left(x_{n} \mid \phi_k \right)&#10;\end{align*}&#10;&#10;\end{document}"/>
  <p:tag name="IGUANATEXSIZE" val="18"/>
  <p:tag name="IGUANATEXCURSOR" val="36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201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Q\left(\theta, \theta^{\text {old }}\right)=\sum_{Z} p\left(Z \mid X, \theta^{\text {old }}\right) \log p(X, Z \mid \theta)&#10;\end{align*}&#10;&#10;\end{document}"/>
  <p:tag name="IGUANATEXSIZE" val="18"/>
  <p:tag name="IGUANATEXCURSOR" val="26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232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max _{\pi} Q\left(\theta, \theta^{\text {old }}\right) \text { s.t. } \sum_{k} \pi_{k}=1 \quad \Longrightarrow \quad \pi_{k} \propto \gamma\left(z_{1, k}\right)&#10;\end{align*}&#10;&#10;\end{document}"/>
  <p:tag name="IGUANATEXSIZE" val="20"/>
  <p:tag name="IGUANATEXCURSOR" val="27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288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max _{A} Q\left(\theta, \theta^{\text {old }}\right) \text { s.t. } \sum_{k} A_{jk}=1 \quad \Longrightarrow \quad A_{jk} \propto \sum_{n=2}^{N} \xi\left(z_{n-1, j,} z_{n, k}\right)&#10;\end{align*}&#10;&#10;\end{document}"/>
  <p:tag name="IGUANATEXSIZE" val="20"/>
  <p:tag name="IGUANATEXCURSOR" val="24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102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p\left(x \mid z \right)=\prod_{i=1}^{D} \prod_{k=1}^{K} \mu_{i k}^{x_{i} z_{k}},&#10;\end{align*}&#10;&#10;\end{document}"/>
  <p:tag name="IGUANATEXSIZE" val="20"/>
  <p:tag name="IGUANATEXCURSOR" val="2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255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max _{\mu} Q\left(\theta, \theta^{\text {old }}\right) \text { s.t. } \sum_{i} \mu_{i}=1 \; \Longrightarrow \; \mu_{ik} \propto \sum_{n=1}^{N} \gamma\left(z_{n, k}\right) x_{n, i}&#10;\end{align*}&#10;&#10;\end{document}"/>
  <p:tag name="IGUANATEXSIZE" val="20"/>
  <p:tag name="IGUANATEXCURSOR" val="25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nocondindep{a}{b}{\emptyset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39"/>
  <p:tag name="PICTUREFILESIZE" val="1908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149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&amp; \gamma\left(z_{n}\right) = p\left(z_{n} \mid X, \theta^{\text{old}}\right) \\&#10;&amp; \xi\left(z_{n-1}, z_{n}\right)=p\left(z_{n-1}, z_{n} \mid X,  \theta^{\text{old}}\right)&#10;\end{align*}&#10;&#10;\end{document}"/>
  <p:tag name="IGUANATEXSIZE" val="20"/>
  <p:tag name="IGUANATEXCURSOR" val="20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98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gamma\left(z_{n}\right) = \frac{\alpha_n(z_n) \beta_n(z_n)}{\text{Norm}_n}&#10;\end{align*}&#10;&#10;\end{document}"/>
  <p:tag name="IGUANATEXSIZE" val="20"/>
  <p:tag name="IGUANATEXCURSOR" val="23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"/>
  <p:tag name="ORIGINALWIDTH" val="314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xi\left(z_{n-1}, z_{n}\right) &amp; = p\left(z_{n-1}, z_{n} \mid X,  \theta^{\text{old}}\right) \\&#10;&amp; \propto p\left(z_{n-1} \mid x_{1: n-1}\right) \cdot p\left(z_{n} \mid z_{n-1}\right) \cdot p\left(x_{n} \mid z_{n}\right) \cdot p\left(x_{n+1:N} \mid z_{n}\right) \\&#10;&amp; =\alpha\left(z_{n-1}\right) \cdot \beta\left(z_{n}\right) \cdot p\left(x_{n} \mid z_{n}\right) p\left(z_{n} \mid z_{n-1}\right)&#10;\end{align*}&#10;&#10;\end{document}"/>
  <p:tag name="IGUANATEXSIZE" val="20"/>
  <p:tag name="IGUANATEXCURSOR" val="40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30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underset{p(y|X, \theta)}{\Longrightarrow}&#10;\end{align*}&#10;&#10;\end{document}"/>
  <p:tag name="IGUANATEXSIZE" val="22"/>
  <p:tag name="IGUANATEXCURSOR" val="18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5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Cat&#10;&#10;\end{document}"/>
  <p:tag name="IGUANATEXSIZE" val="16"/>
  <p:tag name="IGUANATEXCURSOR" val="14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9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p(X|\theta)&#10;\end{align*}&#10;&#10;\end{document}"/>
  <p:tag name="IGUANATEXSIZE" val="16"/>
  <p:tag name="IGUANATEXCURSOR" val="16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"/>
  <p:tag name="ORIGINALWIDTH" val="61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&amp; p(X \mid \theta) \\&#10;\text{or } \; &amp; p(Z, X \mid \theta) \\&#10;\text{or } \; &amp; p(y, X \mid \theta)&#10;\end{align*}&#10;&#10;\end{document}"/>
  <p:tag name="IGUANATEXSIZE" val="18"/>
  <p:tag name="IGUANATEXCURSOR" val="23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44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p(y \mid X, \theta)&#10;\end{align*}&#10;&#10;\end{document}"/>
  <p:tag name="IGUANATEXSIZE" val="20"/>
  <p:tag name="IGUANATEXCURSOR" val="17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"/>
  <p:tag name="ORIGINALWIDTH" val="334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underbrace{ p(\boldsymbol{y} \mid \boldsymbol{\theta}) }_{\textstyle \text{MRF}} = \frac{1}{Z(\boldsymbol{\theta})} \prod_{c=1}^M \psi_c(\boldsymbol{y}_c \mid \boldsymbol{\theta}) &#10;\quad \Longrightarrow \quad &#10;\underbrace{ p(\boldsymbol{y} \mid \boldsymbol{x}, \boldsymbol{\theta}) }_{\textstyle \text{CRF}} = \frac{1}{Z(\boldsymbol{x},\boldsymbol{\theta})} \prod_{c=1}^M \psi_c(\boldsymbol{y}_c \mid \boldsymbol{x}, \boldsymbol{\theta})&#10;\end{align*}&#10;&#10;\end{document}"/>
  <p:tag name="IGUANATEXSIZE" val="20"/>
  <p:tag name="IGUANATEXCURSOR" val="44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"/>
  <p:tag name="ORIGINALWIDTH" val="327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P(\boldsymbol{y} \mid \boldsymbol{x}) &amp;=\frac{1}{Z(\boldsymbol{x}, \lambda, \mu)} \exp \left(\sum_{n=1}^{N}\left(\sum_{k} \lambda_{k} f_{k}\left(y_{n}, y_{n-1}, \boldsymbol{x}\right)+\sum_{l} \mu_{l} g_{l}\left(y_{n}, \boldsymbol{x}\right)\right)\right) \\&#10;&amp; = \frac{1}{Z(\boldsymbol{x}, \lambda, \mu)} \exp \left(\sum_{n=1}^{N}\left(\lambda^{\top} \boldsymbol{f}\left(y_{n}, y_{n-1}, \boldsymbol{x}\right)+\mu^{\top} \boldsymbol{g}\left(y_{n}, \boldsymbol{x}\right)\right)\right)&#10;\end{align*}&#10;&#10;\end{document}"/>
  <p:tag name="IGUANATEXSIZE" val="18"/>
  <p:tag name="IGUANATEXCURSOR" val="15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condindep{a}{b}{c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41"/>
  <p:tag name="PICTUREFILESIZE" val="174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289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P(\boldsymbol{y} \mid \boldsymbol{x}) = \frac{1}{Z(\boldsymbol{x}, \lambda, \mu)} \exp \left(\sum_{n=1}^{N}\left(\lambda^{\top} \boldsymbol{f}\left(y_{n}, y_{n-1}, \boldsymbol{x}\right)+\mu^{\top} \boldsymbol{g}\left(y_{n}, \boldsymbol{x}\right)\right)\right)&#10;\end{align*}&#10;&#10;\end{document}"/>
  <p:tag name="IGUANATEXSIZE" val="18"/>
  <p:tag name="IGUANATEXCURSOR" val="19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61.49228"/>
  <p:tag name="LATEXADDIN" val="\documentclass{article}&#10;\usepackage{amsmath}&#10;\usepackage{amsfonts}&#10;\usepackage{amssymb}&#10;\usepackage{xcolor}&#10;\pagestyle{empty}&#10;\begin{document}&#10;&#10;\begin{align*}&#10;\bigg \}&#10;\end{align*}&#10;&#10;\end{document}"/>
  <p:tag name="IGUANATEXSIZE" val="72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61.49228"/>
  <p:tag name="LATEXADDIN" val="\documentclass{article}&#10;\usepackage{amsmath}&#10;\usepackage{amsfonts}&#10;\usepackage{amssymb}&#10;\usepackage{xcolor}&#10;\pagestyle{empty}&#10;\begin{document}&#10;&#10;\begin{align*}&#10;\bigg \}&#10;\end{align*}&#10;&#10;\end{document}"/>
  <p:tag name="IGUANATEXSIZE" val="48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a,b,c) = p(a) p(c|a) p(b|c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16"/>
  <p:tag name="PICTUREFILESIZE" val="358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a,b) = p(a) \sum_c p(c|a) p(b|c) = p(a) p(b|a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82"/>
  <p:tag name="PICTUREFILESIZE" val="566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p(a,b|c) &amp;=&amp; \frac{p(a,b,c)}{p(c)} \nonumber \\&#10;  &amp;=&amp;  \frac{p(a) p(c|a) p(b|c)}{p(c)} \nonumber \\&#10;  &amp;=&amp; p(a|c) p(b|c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32"/>
  <p:tag name="PICTUREFILESIZE" val="1011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a,b,c) = p(a) p(b) p(c|a,b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18"/>
  <p:tag name="PICTUREFILESIZE" val="362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a,b) = p(a) p(b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76"/>
  <p:tag name="PICTUREFILESIZE" val="269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condindep{a}{b}{\emptyset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41"/>
  <p:tag name="PICTUREFILESIZE" val="18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50.2437"/>
  <p:tag name="LATEXADDIN" val="\documentclass{article}&#10;\usepackage{amsmath}&#10;\usepackage{amsfonts}&#10;\usepackage{xcolor}&#10;\pagestyle{empty}&#10;\begin{document}&#10;&#10;\begin{align*}&#10;2&#10;\end{align*}&#10;&#10;\end{document}"/>
  <p:tag name="IGUANATEXSIZE" val="18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p(a,b|c) &amp;=&amp; \frac{p(a,b,c)}{p(c)} \nonumber \\&#10;  &amp;=&amp;  \frac{p(a) p(b) p(c|a,b)}{p(c)}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32"/>
  <p:tag name="PICTUREFILESIZE" val="820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nocondindep{a}{b}{c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40"/>
  <p:tag name="PICTUREFILESIZE" val="18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p(G=1|B=1, F=1) &amp;=&amp; 0.8 \\&#10;  p(G=1|B=1, F=0) &amp;=&amp; 0.2 \\&#10;  p(G=1|B=0, F=1) &amp;=&amp; 0.2 \\&#10;  p(G=1|B=0, F=0) &amp;=&amp; 0.1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40"/>
  <p:tag name="PICTUREFILESIZE" val="1094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p(B=1) &amp;=&amp; 0.9 \\&#10;  p(F=1) &amp;=&amp; 0.9 \\&#10;&amp; &amp; \\&#10;  p(F=0) &amp;=&amp; 0.1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81"/>
  <p:tag name="PICTUREFILESIZE" val="58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5.4631"/>
  <p:tag name="ORIGINALWIDTH" val="2824.897"/>
  <p:tag name="LATEXADDIN" val="\documentclass{book}&#10;\pagestyle{empty}&#10;\begin{document}&#10;\begin{eqnarray*}&#10;p(F=0|G=0)  = \frac{p(G=0|F=0) p(F=0)}{p(G=0)} \simeq 0.257&#10;\end{eqnarray*}&#10;\end{document}&#10;0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74.3907"/>
  <p:tag name="LATEXADDIN" val="\documentclass{book}&#10;\pagestyle{empty}&#10;\begin{document}&#10;\begin{eqnarray*}&#10;  p(F=0) \; = \; 0.1&#10;\end{eqnarray*}&#10;\end{document}&#10;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5.943"/>
  <p:tag name="ORIGINALWIDTH" val="3386.577"/>
  <p:tag name="LATEXADDIN" val="\documentclass{book}&#10;\pagestyle{empty}&#10;\begin{document}&#10;\begin{eqnarray*}&#10;p(F=0|G=0, B=0) &amp; = &amp; \frac{p(G=0|B=0, F=0) p(F=0)}&#10;    {\sum_{F \in \{0,1\}} p(G=0|B=0,F) p(F)} \\&#10;&amp; \simeq &amp; 0.111&#10;\end{eqnarray*}&#10;\end{document}&#10;"/>
  <p:tag name="IGUANATEXSIZE" val="20"/>
  <p:tag name="IGUANATEXCURSOR" val="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89.4263"/>
  <p:tag name="LATEXADDIN" val="\documentclass{book}&#10;\pagestyle{empty}&#10;\begin{document}&#10;$ A \perp\!\!\!\perp B \mid C $&#10;\end{document}&#10;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"/>
  <p:tag name="ORIGINALWIDTH" val="151"/>
  <p:tag name="OUTPUTTYPE" val="PDF"/>
  <p:tag name="IGUANATEXVERSION" val="160"/>
  <p:tag name="LATEXADDIN" val="\documentclass{article}&#10;\usepackage{amsmath}&#10;\usepackage{amsfonts}&#10;\usepackage{xcolor}&#10;\pagestyle{empty}&#10;\begin{document}&#10;&#10;Case 1:&#10;&#10;Alarm $\not \perp \!\!\! \perp $ Stuff Missing.&#10;&#10;Alarm $\perp \!\!\! \perp$ Stuff Missing $\mid$ Burglary.&#10;&#10;\end{document}"/>
  <p:tag name="IGUANATEXSIZE" val="20"/>
  <p:tag name="IGUANATEXCURSOR" val="13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"/>
  <p:tag name="ORIGINALWIDTH" val="124"/>
  <p:tag name="OUTPUTTYPE" val="PDF"/>
  <p:tag name="IGUANATEXVERSION" val="160"/>
  <p:tag name="LATEXADDIN" val="\documentclass{article}&#10;\usepackage{amsmath}&#10;\usepackage{amsfonts}&#10;\usepackage{xcolor}&#10;\pagestyle{empty}&#10;\begin{document}&#10;&#10;Case 2:&#10;&#10;Earthquake $\not \perp \!\!\! \perp $ Call.&#10;&#10;Earthquake $\perp \!\!\! \perp$ Call $\mid$ Alarm.&#10;&#10;\end{document}"/>
  <p:tag name="IGUANATEXSIZE" val="20"/>
  <p:tag name="IGUANATEXCURSOR" val="22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52.49347"/>
  <p:tag name="LATEXADDIN" val="\documentclass{article}&#10;\usepackage{amsmath}&#10;\usepackage{amsfonts}&#10;\usepackage{xcolor}&#10;\pagestyle{empty}&#10;\begin{document}&#10;&#10;\begin{align*}&#10;3&#10;\end{align*}&#10;&#10;\end{document}"/>
  <p:tag name="IGUANATEXSIZE" val="18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"/>
  <p:tag name="ORIGINALWIDTH" val="145"/>
  <p:tag name="OUTPUTTYPE" val="PDF"/>
  <p:tag name="IGUANATEXVERSION" val="160"/>
  <p:tag name="LATEXADDIN" val="\documentclass{article}&#10;\usepackage{amsmath}&#10;\usepackage{amsfonts}&#10;\usepackage{xcolor}&#10;\pagestyle{empty}&#10;\begin{document}&#10;&#10;Case 3:&#10;&#10;Earthquake $\perp \!\!\! \perp$  Burglary.&#10;&#10;Earthquake $\not \perp \!\!\! \perp $ Burglary $\mid$ Alarm.&#10;&#10;\end{document}"/>
  <p:tag name="IGUANATEXSIZE" val="20"/>
  <p:tag name="IGUANATEXCURSOR" val="21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"/>
  <p:tag name="ORIGINALWIDTH" val="154"/>
  <p:tag name="OUTPUTTYPE" val="PDF"/>
  <p:tag name="IGUANATEXVERSION" val="160"/>
  <p:tag name="LATEXADDIN" val="\documentclass{article}&#10;\usepackage{amsmath}&#10;\usepackage{amsfonts}&#10;\usepackage{xcolor}&#10;\pagestyle{empty}&#10;\begin{document}&#10;&#10;Case 3 ii:&#10;&#10;Earthquake $\perp \!\!\! \perp $  Stuff Missing.&#10;&#10;Earthquake $\not \perp \!\!\! \perp$  Stuff Missing $\mid$ Call.&#10;&#10;\end{document}"/>
  <p:tag name="IGUANATEXSIZE" val="20"/>
  <p:tag name="IGUANATEXCURSOR" val="23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183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p\big(x^{1:n}\big) = \int_{-\infty}^{\infty} p\big(x^{1:n}|\theta\big) p(\theta) \mathrm{d} \theta \neq&#10;\prod_{i=1}^n p(x_i)&#10;\end{align*}&#10;&#10;\end{document}"/>
  <p:tag name="IGUANATEXSIZE" val="20"/>
  <p:tag name="IGUANATEXCURSOR" val="20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96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p\big(x^{1:n}\big | \theta) =&#10;\prod_{i=1}^n p(x_i | \theta)&#10;\end{align*}&#10;&#10;\end{document}"/>
  <p:tag name="IGUANATEXSIZE" val="20"/>
  <p:tag name="IGUANATEXCURSOR" val="19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38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ell(\theta ; D)=\log p(D \mid \theta) &amp; = \log \prod_{n}\left(\prod_{i} p\left(x_{i}^n \mid \mathrm{pa}(x_{i}^n), \theta_{i}\right)\right) = \sum_{i}\left(\sum_{n} \log p\left(x_{i}^n \mid \mathrm{pa}(x_{i}^n), \theta_{i}\right)\right)&#10;\end{align*}&#10;&#10;\end{document}"/>
  <p:tag name="IGUANATEXSIZE" val="20"/>
  <p:tag name="IGUANATEXCURSOR" val="34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220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ell(\theta ; D) = \sum_{i}\left(\sum_{n} \log p\left(x_{i}^n \mid \mathrm{pa}(x_{i}^n), \theta_{i}\right)\right) =: \sum_i \ell_i&#10;\end{align*}&#10;&#10;\end{document}"/>
  <p:tag name="IGUANATEXSIZE" val="20"/>
  <p:tag name="IGUANATEXCURSOR" val="19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"/>
  <p:tag name="ORIGINALWIDTH" val="151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&amp; \theta_{i j k} := p\left(x_{i}=j \mid \mathrm{pa}(x_i)=k\right) \\&#10;&amp; \ell_i = \sum_j n_{ijk} \log \theta_{ijk}, \quad \sum_j \theta_{ijk} = 1 \\&#10;&amp; \theta^{\text{MLE}}_{ijk} = \frac{n_{ijk}}{\sum_j n_{ijk}}&#10;\end{align*}&#10;&#10;\end{document}"/>
  <p:tag name="IGUANATEXSIZE" val="20"/>
  <p:tag name="IGUANATEXCURSOR" val="31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"/>
  <p:tag name="ORIGINALWIDTH" val="250"/>
  <p:tag name="OUTPUTTYPE" val="PDF"/>
  <p:tag name="IGUANATEXVERSION" val="160"/>
  <p:tag name="LATEXADDIN" val="\documentclass{article}&#10;\usepackage{amsmath}&#10;\usepackage{amsfonts}&#10;\usepackage{xcolor}&#10;\pagestyle{empty}&#10;\begin{document}&#10;&#10;&#10;\begin{align*}&#10;&amp; \text{Example:} \\&#10;&amp; \quad p\left(x_{1}=1 \mid x_{2}=1, x_{3}=0\right) \\&#10;&amp; = \frac{\#\left(x_{1}=1, x_{2}=1, x_{3}=0\right)}{\#\left(x_{1}=1, x_{2}=1, x_{3}=0\right) + \#\left(x_{1}=0, x_{2}=1, x_{3}=0\right)}&#10;\end{align*}&#10;&#10;\end{document}"/>
  <p:tag name="IGUANATEXSIZE" val="18"/>
  <p:tag name="IGUANATEXCURSOR" val="15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60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p(x_5) = \sum_{x_1, x_2, x_3, x_4} p(x_1, x_2, x_3, x_4, x_5)&#10;\end{align*}&#10;&#10;\end{document}"/>
  <p:tag name="IGUANATEXSIZE" val="20"/>
  <p:tag name="IGUANATEXCURSOR" val="19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9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p(x_5 | x_1 = k) \propto \sum_{x_2, x_3, x_4} p(x_1=k, x_2, x_3, x_4, x_5)&#10;\end{align*}&#10;&#10;\end{document}"/>
  <p:tag name="IGUANATEXSIZE" val="20"/>
  <p:tag name="IGUANATEXCURSOR" val="19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56.24299"/>
  <p:tag name="LATEXADDIN" val="\documentclass{article}&#10;\usepackage{amsmath}&#10;\usepackage{amsfonts}&#10;\usepackage{xcolor}&#10;\pagestyle{empty}&#10;\begin{document}&#10;&#10;\begin{align*}&#10;4&#10;\end{align*}&#10;&#10;\end{document}"/>
  <p:tag name="IGUANATEXSIZE" val="18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"/>
  <p:tag name="ORIGINALWIDTH" val="242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p(f) &amp;=\sum_{a, b, c, d, e, g} p(a, b, c, d, e, f, g) \\&#10;&amp;=\sum_{a, b, c, d, e, g} p(f | d) p(g | d, e) p(c | a) p(d | a, b) p(a) p(b) p(e)&#10;\end{align*}&#10;&#10;\end{document}"/>
  <p:tag name="IGUANATEXSIZE" val="18"/>
  <p:tag name="IGUANATEXCURSOR" val="25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"/>
  <p:tag name="ORIGINALWIDTH" val="314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p(f)=\sum_{a, d, g} p(f | d) p(a) &#10;\underbrace{\left[\sum_{b} p(d | a, b) p(b)\right]}_{\textstyle \gamma_B(a, d)}&#10;\left[\sum_{c} p(c | a)\right]&#10;\underbrace{\left[\sum_{e} p(g | d, e) p(e)\right]}_{\textstyle \gamma_E(d, g)}&#10;\end{align*}&#10;&#10;\end{document}"/>
  <p:tag name="IGUANATEXSIZE" val="18"/>
  <p:tag name="IGUANATEXCURSOR" val="23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"/>
  <p:tag name="ORIGINALWIDTH" val="325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p(f)=\sum_{d} p(f | d) &#10;\underbrace{\left[\sum_{a} p(a) \gamma_B(a, d) \right]}_{\textstyle \gamma_A(d)}&#10;\underbrace{\left[\sum_{g} \gamma_E(d, g)\right]}_{\textstyle \gamma_G(d)}&#10;= \sum_{d} p(f | d) \gamma_A(d) \gamma_G(d)&#10;\end{align*}&#10;&#10;\end{document}"/>
  <p:tag name="IGUANATEXSIZE" val="18"/>
  <p:tag name="IGUANATEXCURSOR" val="36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122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p(x_1, ..., x_N) = \frac{1}{Z} \prod_{c=1}^M \psi_c(\boldsymbol{x}_c)&#10;\end{align*}&#10;&#10;\end{document}"/>
  <p:tag name="IGUANATEXSIZE" val="20"/>
  <p:tag name="IGUANATEXCURSOR" val="20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9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&amp; \psi_c(\boldsymbol{x}_c)  = \psi_c(x_1, x_2, x_3)&#10;\end{align*}&#10;&#10;\end{document}"/>
  <p:tag name="IGUANATEXSIZE" val="20"/>
  <p:tag name="IGUANATEXCURSOR" val="16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"/>
  <p:tag name="ORIGINALWIDTH" val="193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p(x_1, ..., x_N) =  \frac{1}{Z} \prod_{i=1}^N \phi_i(x_i) \prod_{(i,j)\in E} \psi_{ij}(x_i, x_j)&#10;\end{align*}&#10;&#10;\end{document}"/>
  <p:tag name="IGUANATEXSIZE" val="20"/>
  <p:tag name="IGUANATEXCURSOR" val="23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49.49378"/>
  <p:tag name="LATEXADDIN" val="\documentclass{article}&#10;\usepackage{amsmath}&#10;\usepackage{amsfonts}&#10;\usepackage{xcolor}&#10;\pagestyle{empty}&#10;\begin{document}&#10;&#10;\begin{align*}&#10;c&#10;\end{align*}&#10;&#10;\end{document}"/>
  <p:tag name="IGUANATEXSIZE" val="18"/>
  <p:tag name="IGUANATEXCURSOR" val="139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\bfx) = p(x_1) p(x_2|x_1) \thickspace p(x_3|x_2) \cdots p(x_N|x_{N-1}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97"/>
  <p:tag name="PICTUREFILESIZE" val="5073"/>
  <p:tag name="TEXPOINTSCALING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usepackage{color}&#10;\input{C:/Users/markussv/depots/CMBBOOK/latex/prml-utils}&#10;\begin{document}&#10;\[&#10;p(\bfx) = \color{red} \frac{1}{Z} \color{black} \thickspace \psi_{1,2} (x_1, x_2)&#10;  \thickspace  \psi_{2,3} (x_2, x_3) \cdots \psi_{N-1,N} (x_{N-1}, x_N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45"/>
  <p:tag name="PICTUREFILESIZE" val="6866"/>
  <p:tag name="TEXPOINTSCALING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961"/>
  <p:tag name="ORIGINALWIDTH" val="1665.542"/>
  <p:tag name="LATEXADDIN" val="\documentclass{article}&#10;\usepackage{amsmath}&#10;\usepackage{amsfonts}&#10;\usepackage{amssymb}&#10;\usepackage{xcolor}&#10;\usepackage{setspace}&#10;\pagestyle{empty}&#10;\begin{document}&#10;&#10;\begin{align*}&#10;p(\textbf{x}) = \; &amp;  p(x_1) p(x_2) p(x_4 \mid x_1, x_2) \\&#10;&amp; \times p(x_3) p(x_5 \mid x_3, x_4)&#10;\end{align*}&#10;&#10;\end{document}"/>
  <p:tag name="IGUANATEXSIZE" val="18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41.99472"/>
  <p:tag name="LATEXADDIN" val="\documentclass{article}&#10;\usepackage{amsmath}&#10;\usepackage{amsfonts}&#10;\usepackage{xcolor}&#10;\pagestyle{empty}&#10;\begin{document}&#10;&#10;\begin{align*}&#10;1&#10;\end{align*}&#10;&#10;\end{document}"/>
  <p:tag name="IGUANATEXSIZE" val="18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2022.497"/>
  <p:tag name="LATEXADDIN" val="\documentclass{article}&#10;\usepackage{amsmath}&#10;\usepackage{amsfonts}&#10;\usepackage{amssymb}&#10;\usepackage{xcolor}&#10;\usepackage{setspace}&#10;\pagestyle{empty}&#10;\begin{document}&#10;&#10;\begin{align*}&#10;p(\textbf{x}) = \; &amp; \frac{1}{Z} \psi_A(x_1, x_2, x_4) \psi_B(x_3, x_4, x_5)&#10;\end{align*}&#10;&#10;\end{document}"/>
  <p:tag name="IGUANATEXSIZE" val="18"/>
  <p:tag name="IGUANATEXCURSOR" val="2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9.4863"/>
  <p:tag name="LATEXADDIN" val="\documentclass{article}&#10;\usepackage{amsmath}&#10;\usepackage{amsfonts}&#10;\usepackage{amssymb}&#10;\usepackage{xcolor}&#10;\usepackage{setspace}&#10;\pagestyle{empty}&#10;\begin{document}&#10;&#10;\begin{align*}&#10;x_1&#10;\end{align*}&#10;&#10;\end{document}"/>
  <p:tag name="IGUANATEXSIZE" val="24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12.4859"/>
  <p:tag name="LATEXADDIN" val="\documentclass{article}&#10;\usepackage{amsmath}&#10;\usepackage{amsfonts}&#10;\usepackage{amssymb}&#10;\usepackage{xcolor}&#10;\usepackage{setspace}&#10;\pagestyle{empty}&#10;\begin{document}&#10;&#10;\begin{align*}&#10;x_2&#10;\end{align*}&#10;&#10;\end{document}"/>
  <p:tag name="IGUANATEXSIZE" val="24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9.4863"/>
  <p:tag name="LATEXADDIN" val="\documentclass{article}&#10;\usepackage{amsmath}&#10;\usepackage{amsfonts}&#10;\usepackage{amssymb}&#10;\usepackage{xcolor}&#10;\usepackage{setspace}&#10;\pagestyle{empty}&#10;\begin{document}&#10;&#10;\begin{align*}&#10;x_1&#10;\end{align*}&#10;&#10;\end{document}"/>
  <p:tag name="IGUANATEXSIZE" val="24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12.4859"/>
  <p:tag name="LATEXADDIN" val="\documentclass{article}&#10;\usepackage{amsmath}&#10;\usepackage{amsfonts}&#10;\usepackage{amssymb}&#10;\usepackage{xcolor}&#10;\usepackage{setspace}&#10;\pagestyle{empty}&#10;\begin{document}&#10;&#10;\begin{align*}&#10;x_2&#10;\end{align*}&#10;&#10;\end{document}"/>
  <p:tag name="IGUANATEXSIZE" val="24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14.7357"/>
  <p:tag name="LATEXADDIN" val="\documentclass{article}&#10;\usepackage{amsmath}&#10;\usepackage{amsfonts}&#10;\usepackage{amssymb}&#10;\usepackage{xcolor}&#10;\usepackage{setspace}&#10;\pagestyle{empty}&#10;\begin{document}&#10;&#10;\begin{align*}&#10;x_4&#10;\end{align*}&#10;&#10;\end{document}"/>
  <p:tag name="IGUANATEXSIZE" val="24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113.2358"/>
  <p:tag name="LATEXADDIN" val="\documentclass{article}&#10;\usepackage{amsmath}&#10;\usepackage{amsfonts}&#10;\usepackage{amssymb}&#10;\usepackage{xcolor}&#10;\usepackage{setspace}&#10;\pagestyle{empty}&#10;\begin{document}&#10;&#10;\begin{align*}&#10;x_3&#10;\end{align*}&#10;&#10;\end{document}"/>
  <p:tag name="IGUANATEXSIZE" val="24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14.7357"/>
  <p:tag name="LATEXADDIN" val="\documentclass{article}&#10;\usepackage{amsmath}&#10;\usepackage{amsfonts}&#10;\usepackage{amssymb}&#10;\usepackage{xcolor}&#10;\usepackage{setspace}&#10;\pagestyle{empty}&#10;\begin{document}&#10;&#10;\begin{align*}&#10;x_4&#10;\end{align*}&#10;&#10;\end{document}"/>
  <p:tag name="IGUANATEXSIZE" val="24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113.2358"/>
  <p:tag name="LATEXADDIN" val="\documentclass{article}&#10;\usepackage{amsmath}&#10;\usepackage{amsfonts}&#10;\usepackage{amssymb}&#10;\usepackage{xcolor}&#10;\usepackage{setspace}&#10;\pagestyle{empty}&#10;\begin{document}&#10;&#10;\begin{align*}&#10;x_3&#10;\end{align*}&#10;&#10;\end{document}"/>
  <p:tag name="IGUANATEXSIZE" val="24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112.4859"/>
  <p:tag name="LATEXADDIN" val="\documentclass{article}&#10;\usepackage{amsmath}&#10;\usepackage{amsfonts}&#10;\usepackage{amssymb}&#10;\usepackage{xcolor}&#10;\usepackage{setspace}&#10;\pagestyle{empty}&#10;\begin{document}&#10;&#10;\begin{align*}&#10;x_5&#10;\end{align*}&#10;&#10;\end{document}"/>
  <p:tag name="IGUANATEXSIZE" val="24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50.2437"/>
  <p:tag name="LATEXADDIN" val="\documentclass{article}&#10;\usepackage{amsmath}&#10;\usepackage{amsfonts}&#10;\usepackage{xcolor}&#10;\pagestyle{empty}&#10;\begin{document}&#10;&#10;\begin{align*}&#10;2&#10;\end{align*}&#10;&#10;\end{document}"/>
  <p:tag name="IGUANATEXSIZE" val="18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112.4859"/>
  <p:tag name="LATEXADDIN" val="\documentclass{article}&#10;\usepackage{amsmath}&#10;\usepackage{amsfonts}&#10;\usepackage{amssymb}&#10;\usepackage{xcolor}&#10;\usepackage{setspace}&#10;\pagestyle{empty}&#10;\begin{document}&#10;&#10;\begin{align*}&#10;x_5&#10;\end{align*}&#10;&#10;\end{document}"/>
  <p:tag name="IGUANATEXSIZE" val="24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8.6877"/>
  <p:tag name="ORIGINALWIDTH" val="2134.233"/>
  <p:tag name="LATEXADDIN" val="\documentclass{article}&#10;\usepackage{amsmath}&#10;\usepackage{amsfonts}&#10;\usepackage{amssymb}&#10;\usepackage{xcolor}&#10;\usepackage{setspace}&#10;\pagestyle{empty}&#10;\begin{document}&#10;&#10;\begin{align*}&#10;p(\textbf{x}) = \; &amp;  p(x_1) p(x_2) p(x_3) p(x_4 \mid x_1, x_2, x_3) \\&#10;&amp; \times p(x_6 \mid x_4) \\&#10;&amp; \times p(x_5) p(x_7 \mid x_4, x_5)&#10;\end{align*}&#10;&#10;\end{document}"/>
  <p:tag name="IGUANATEXSIZE" val="18"/>
  <p:tag name="IGUANATEXCURSOR" val="3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4.6719"/>
  <p:tag name="ORIGINALWIDTH" val="1449.569"/>
  <p:tag name="LATEXADDIN" val="\documentclass{article}&#10;\usepackage{amsmath}&#10;\usepackage{amsfonts}&#10;\usepackage{amssymb}&#10;\usepackage{xcolor}&#10;\usepackage{setspace}&#10;\pagestyle{empty}&#10;\begin{document}&#10;&#10;\begin{align*}&#10;p(\textbf{x}) = \; &amp; \frac{1}{Z} \psi_A(x_1, x_2, x_3, x_4) \\&#10;&amp; \times \psi_B(x_4, x_6) \\&#10;&amp; \times \psi_C(x_4, x_5, x_7)&#10;\end{align*}&#10;&#10;\end{document}"/>
  <p:tag name="IGUANATEXSIZE" val="18"/>
  <p:tag name="IGUANATEXCURSOR" val="2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47"/>
  <p:tag name="OUTPUTTYPE" val="PDF"/>
  <p:tag name="IGUANATEXVERSION" val="160"/>
  <p:tag name="LATEXADDIN" val="\documentclass{book}&#10;\pagestyle{empty}&#10;\begin{document}&#10;$ A \perp\!\!\!\perp B \mid C $&#10;\end{document}&#10;"/>
  <p:tag name="IGUANATEXSIZE" val="20"/>
  <p:tag name="IGUANATEXCURSOR" val="8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6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(x) \rightarrow(y) \leftarrow(z)&#10;\end{align*}&#10;&#10;\end{document}"/>
  <p:tag name="IGUANATEXSIZE" val="20"/>
  <p:tag name="IGUANATEXCURSOR" val="17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88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(x)-(y)-(z)-(x)&#10;\end{align*}&#10;&#10;\end{document}"/>
  <p:tag name="IGUANATEXSIZE" val="20"/>
  <p:tag name="IGUANATEXCURSOR" val="15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87"/>
  <p:tag name="OUTPUTTYPE" val="PDF"/>
  <p:tag name="IGUANATEXVERSION" val="160"/>
  <p:tag name="LATEXADDIN" val="\documentclass{book}&#10;\pagestyle{empty}&#10;\begin{document}&#10;\begin{eqnarray*}&#10;E(\textbf{x}, \textbf{y}) = h \sum_i x_i - \beta \sum_{\{i,j\}} x_i x_j - \eta \sum_i x_i y_i&#10;\end{eqnarray*}&#10;\end{document}&#10;"/>
  <p:tag name="IGUANATEXSIZE" val="20"/>
  <p:tag name="IGUANATEXCURSOR" val="14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"/>
  <p:tag name="ORIGINALWIDTH" val="119"/>
  <p:tag name="OUTPUTTYPE" val="PDF"/>
  <p:tag name="IGUANATEXVERSION" val="160"/>
  <p:tag name="LATEXADDIN" val="\documentclass{book}&#10;\pagestyle{empty}&#10;\begin{document}&#10;\[&#10;p(\textbf{x}, \textbf{y}) = \frac{1}{Z} \exp \{ - E(\textbf{x}, \textbf{y}) \}&#10;\]&#10;\end{document}&#10;"/>
  <p:tag name="IGUANATEXSIZE" val="20"/>
  <p:tag name="IGUANATEXCURSOR" val="13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274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p(x_1, ..., x_N|\theta) = \frac{1}{Z(\theta)} \prod_{c=1}^M \psi_c(\boldsymbol{x}_c | \theta_c), \quad Z(\theta) = \sum_{\boldsymbol{x}} \prod_{c=1}^M \psi_c(\boldsymbol{x}_c | \theta_c)&#10;\end{align*}&#10;&#10;\end{document}"/>
  <p:tag name="IGUANATEXSIZE" val="20"/>
  <p:tag name="IGUANATEXCURSOR" val="32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"/>
  <p:tag name="ORIGINALWIDTH" val="26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ell(\theta) = \sum_{m=1}^{|\text{tr}|} \log p(\boldsymbol{x}^m | \theta) = \sum_m \left( \sum_{c} \log \psi_c(\boldsymbol{x}_c^m | \theta_c) - \log Z(\theta) \right),&#10;\end{align*}&#10;&#10;\end{document}"/>
  <p:tag name="IGUANATEXSIZE" val="20"/>
  <p:tag name="IGUANATEXCURSOR" val="22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52.49347"/>
  <p:tag name="LATEXADDIN" val="\documentclass{article}&#10;\usepackage{amsmath}&#10;\usepackage{amsfonts}&#10;\usepackage{xcolor}&#10;\pagestyle{empty}&#10;\begin{document}&#10;&#10;\begin{align*}&#10;3&#10;\end{align*}&#10;&#10;\end{document}"/>
  <p:tag name="IGUANATEXSIZE" val="18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"/>
  <p:tag name="ORIGINALWIDTH" val="385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ell(\theta) = \sum_{m=1}^{|\text{tr}|} \log p(\boldsymbol{x}^m | \theta) = \sum_m \left( \sum_{c} \log \psi_c(\boldsymbol{x}_c^m | \theta_c) - \log Z(\theta) \right), \quad Z(\theta) = \sum_{\boldsymbol{x}} \prod_{c=1}^M \psi_c(\boldsymbol{x}_c | \theta_c)&#10;\end{align*}&#10;&#10;\end{document}"/>
  <p:tag name="IGUANATEXSIZE" val="20"/>
  <p:tag name="IGUANATEXCURSOR" val="26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294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frac{\partial}{\partial \theta_{c}} \ell(\theta)=\sum_{m} \left( \frac{\partial}{\partial \theta_{c}} \log \psi_{c}\left(\boldsymbol{x}_{c}^{m} \mid \theta_{c}\right)-\left\langle\frac{\partial}{\partial \theta_{c}} \log \psi_{c}\left(\boldsymbol{x}_{c} \mid \theta_{c}\right)\right\rangle_{p\left(\boldsymbol{x}_{c} \mid \theta\right)} \right)    &#10;\end{align*}&#10;&#10;\end{document}"/>
  <p:tag name="IGUANATEXSIZE" val="20"/>
  <p:tag name="IGUANATEXCURSOR" val="19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"/>
  <p:tag name="ORIGINALWIDTH" val="245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frac{\partial}{\partial \theta_{c}} \log Z(\theta) &amp; =\frac{1}{Z(\theta)} \sum_{\boldsymbol{x}} \frac{\partial}{\partial \theta_{c}} \psi_{c}\left(\boldsymbol{x}_{c} \mid \theta_{c}\right) \prod_{c^{\prime} \neq c} \psi_{c^{\prime}}\left(\boldsymbol{x}_{c^{\prime}} \mid \theta_{c^{\prime}}\right) \\&#10;&amp; = \left\langle\frac{\partial}{\partial \theta_{c}} \log \psi_{c}\left(\boldsymbol{x}_{c} \mid \theta_{c}\right)\right\rangle_{p\left(\boldsymbol{x}_{c} \mid \theta\right)}&#10;\end{align*}&#10;&#10;\end{document}"/>
  <p:tag name="IGUANATEXSIZE" val="20"/>
  <p:tag name="IGUANATEXCURSOR" val="61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\bfx) = \frac{1}{Z} \psi_{1,2}(x_1,x_2)&#10;  \psi_{2,3}(x_2,x_3) \cdots \psi_{N-1,N}(x_{N-1},x_N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40"/>
  <p:tag name="PICTUREFILESIZE" val="685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x_n) = \sum_{x_1} \cdots \sum_{x_{n-1}} \sum_{x_{n+1}}&#10;  \cdots \sum_{x_N} p(\bfx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54"/>
  <p:tag name="PICTUREFILESIZE" val="513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usepackage{color}&#10;\input{C:/Users/markussv/depots/CMBBOOK/latex/prml-utils}&#10;\begin{document}&#10;\begin{eqnarray*}&#10;    p(x_n)  &amp; = &amp;  \frac{1}{Z} &#10; \color{red} \underbrace{&#10;    \color{black}  \left[ \sum_{x_{n-1}}&#10;    \psi_{n-1,n}(x_{n-1},x_n) \cdots&#10;    \left[ \sum_{x_1} \psi_{1,2}(x_1,x_2)&#10;    \right] \cdots \right] }_{\mbox{&#10;    \color{black} $\mesg_\alpha(x_n)$} } \\&#10;    &amp; &amp; \color{red} \underbrace{ \color{black} \left[ \sum_{x_{n+1}}&#10;    \psi_{n,{n+1}}(x_n,x_{n+1}) \cdots&#10;    \left[ \sum_{x_N} \psi_{N-1,N}(x_{N-1},x_N)&#10;    \right] \cdots \right] }_{\mbox{ \color{black} $\mesg_\beta(x_n)$} }&#10;    \color{black}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300"/>
  <p:tag name="PICTUREFILESIZE" val="2385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"/>
  <p:tag name="ORIGINALWIDTH" val="273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  \mu_\alpha(x_n) &amp;= \sum_{x_{n-1}} \psi_{n-1,n}(x_{n-1},x_n) \bigg[&#10;  \textcolor{blue}{ \sum_{x_{n-2}} \psi_{n-2, n-1} (x_{n-2}, x_{n-1}) \cdots } \bigg]   \\&#10;  &amp;= \sum_{x_{n-1}} \psi_{n-1,n}(x_{n-1},x_n) \; \textcolor{blue}{ \mu_\alpha(x_{n-1}) }&#10;\end{align*}&#10;&#10;\end{document}&#10;"/>
  <p:tag name="IGUANATEXSIZE" val="22"/>
  <p:tag name="IGUANATEXCURSOR" val="389"/>
  <p:tag name="TRANSPARENCY" val="True"/>
  <p:tag name="LATEXENGINEID" val="0"/>
  <p:tag name="TEMPFOLDER" val="/private/var/folders/lx/b7t0mwsd32jf06zxwz3dn54m0000gn/T/com.microsoft.Powerpoint/TemporaryItems/"/>
  <p:tag name="LATEXFORMHEIGHT" val="426.65"/>
  <p:tag name="LATEXFORMWIDTH" val="513.3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"/>
  <p:tag name="ORIGINALWIDTH" val="272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  \mu_\beta(x_n) &amp; = \sum_{x_{n+1}} \psi_{n,n+1}(x_{n},x_{n+1}) \bigg[ \textcolor{blue}{&#10;  \sum_{x_{n+2}} \psi_{n+1,n+2}(x_{n+1},x_{n+2})  \cdots } \bigg] \\&#10;  &amp; = \sum_{x_{n+1}} \psi_{n,n+1}(x_{n},x_{n+1}) \; \textcolor{blue}{ \mu_\beta(x_{n+1}) }&#10;\end{align*}&#10;&#10;\end{document}&#10;"/>
  <p:tag name="IGUANATEXSIZE" val="22"/>
  <p:tag name="IGUANATEXCURSOR" val="316"/>
  <p:tag name="TRANSPARENCY" val="True"/>
  <p:tag name="LATEXENGINEID" val="0"/>
  <p:tag name="TEMPFOLDER" val="/private/var/folders/lx/b7t0mwsd32jf06zxwz3dn54m0000gn/T/com.microsoft.Powerpoint/TemporaryItems/"/>
  <p:tag name="LATEXFORMHEIGHT" val="426.65"/>
  <p:tag name="LATEXFORMWIDTH" val="513.3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"/>
  <p:tag name="ORIGINALWIDTH" val="229"/>
  <p:tag name="OUTPUTTYPE" val="PDF"/>
  <p:tag name="IGUANATEXVERSION" val="160"/>
  <p:tag name="LATEXADDIN" val="\documentclass{book}&#10;\usepackage{amsmath}&#10;\pagestyle{empty}&#10;\begin{document}&#10;&#10;\begin{align*}&#10;p(x_n) = \frac{1}{Z_n} \mu_\alpha(x_n) \mu_\beta(x_n), \quad Z_n = \sum_{x_{n}} \mu_\alpha(x_n) \mu_\beta(x_n)&#10;\end{align*}&#10;\end{document}&#10;"/>
  <p:tag name="IGUANATEXSIZE" val="20"/>
  <p:tag name="IGUANATEXCURSOR" val="11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120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mu_\alpha(x_2) = \sum_{x_1} \psi_{1,2}(x_1,x_2) \cdot \textcolor{blue}{1}&#10;\end{align*}&#10;&#10;\end{document}&#10;"/>
  <p:tag name="IGUANATEXSIZE" val="20"/>
  <p:tag name="IGUANATEXCURSOR" val="229"/>
  <p:tag name="TRANSPARENCY" val="True"/>
  <p:tag name="LATEXENGINEID" val="0"/>
  <p:tag name="TEMPFOLDER" val="/private/var/folders/lx/b7t0mwsd32jf06zxwz3dn54m0000gn/T/com.microsoft.Powerpoint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"/>
  <p:tag name="ORIGINALWIDTH" val="167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&amp; P\left(X_{1}, X_{2}, ... , X_{8}\right) \\ &#10;&amp; = P\left(X_{1}\right) P\left(X_{2}\right) \\&#10;&amp; \times P\left(X_{3} \mid X_{1}\right) P\left(X_{4} \mid X_{2}\right) P\left(X_{5} \mid X_{2}\right) \\&#10;&amp; \times P\left(X_{6} \mid X_{3}, X_{4}\right) \\&#10;&amp; \times P\left(X_{7} \mid X_{6}\right) P\left(X_{8} \mid X_{5}, X_{6}\right)&#10;\end{align*}&#10;&#10;\end{document}"/>
  <p:tag name="IGUANATEXSIZE" val="20"/>
  <p:tag name="IGUANATEXCURSOR" val="18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166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mu_{\beta}(x_{N-1}) = \sum_{x_N} \psi_{N-1,N}(x_{N-1},x_N) \cdot \textcolor{blue}{1}&#10;\end{align*}&#10;&#10;\end{document}&#10;"/>
  <p:tag name="IGUANATEXSIZE" val="20"/>
  <p:tag name="IGUANATEXCURSOR" val="240"/>
  <p:tag name="TRANSPARENCY" val="True"/>
  <p:tag name="LATEXENGINEID" val="0"/>
  <p:tag name="TEMPFOLDER" val="/private/var/folders/lx/b7t0mwsd32jf06zxwz3dn54m0000gn/T/com.microsoft.Powerpoint/TemporaryItems/"/>
  <p:tag name="LATEXFORMHEIGHT" val="426.65"/>
  <p:tag name="LATEXFORMWIDTH" val="513.3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"/>
  <p:tag name="ORIGINALWIDTH" val="88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textcolor{blue}{&#10;\begin{align*}&#10;&amp; \text{Boundary condition:} \\&#10;&amp; \mu_\alpha(x_1) = 1 \\&#10;&amp; \mu_\beta(x_N) = 1&#10;\end{align*}&#10;}&#10;&#10;\end{document}&#10;"/>
  <p:tag name="IGUANATEXSIZE" val="18"/>
  <p:tag name="IGUANATEXCURSOR" val="291"/>
  <p:tag name="TRANSPARENCY" val="True"/>
  <p:tag name="LATEXENGINEID" val="0"/>
  <p:tag name="TEMPFOLDER" val="/private/var/folders/lx/b7t0mwsd32jf06zxwz3dn54m0000gn/T/com.microsoft.Powerpoint/TemporaryItems/"/>
  <p:tag name="LATEXFORMHEIGHT" val="426.65"/>
  <p:tag name="LATEXFORMWIDTH" val="513.3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180"/>
  <p:tag name="OUTPUTTYPE" val="PDF"/>
  <p:tag name="IGUANATEXVERSION" val="160"/>
  <p:tag name="LATEXADDIN" val="\documentclass{book}&#10;\pagestyle{empty}&#10;\begin{document}&#10;\begin{eqnarray*}&#10;  \mu_\alpha(x_n)=\sum_{x_{n-1}} \psi_{n-1,n}(x_{n-1},x_n) \mu_\alpha(x_{n-1}).&#10;\end{eqnarray*}&#10;\end{document}&#10;"/>
  <p:tag name="IGUANATEXSIZE" val="20"/>
  <p:tag name="IGUANATEXCURSOR" val="9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1.9685"/>
  <p:tag name="ORIGINALWIDTH" val="2422.197"/>
  <p:tag name="LATEXADDIN" val="\documentclass{book}&#10;\pagestyle{empty}&#10;\begin{document}&#10;\[&#10;p(\textbf{x}) = \frac{1}{Z} f_a(x_1, x_2) f_b(x_1, x_2) f_c(x_2, x_3) f_d(x_3)&#10;\]&#10;\end{document}&#10;"/>
  <p:tag name="IGUANATEXSIZE" val="22"/>
  <p:tag name="IGUANATEXCURSOR" val="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4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f(x_n, x_{n+1})&#10;\end{align*}&#10;&#10;\end{document}"/>
  <p:tag name="IGUANATEXSIZE" val="18"/>
  <p:tag name="IGUANATEXCURSOR" val="15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16.9854"/>
  <p:tag name="LATEXADDIN" val="\documentclass{article}&#10;\usepackage{amsmath}&#10;\usepackage{amsfonts}&#10;\usepackage{xcolor}&#10;\pagestyle{empty}&#10;\begin{document}&#10;&#10;\begin{align*}&#10;\Leftrightarrow&#10;\end{align*}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41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leftarrow \text{factors }&#10;\end{align*}&#10;&#10;\end{document}"/>
  <p:tag name="IGUANATEXSIZE" val="20"/>
  <p:tag name="IGUANATEXCURSOR" val="16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669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50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leftarrow \text{variables}&#10;\end{align*}&#10;&#10;\end{document}"/>
  <p:tag name="IGUANATEXSIZE" val="20"/>
  <p:tag name="IGUANATEXCURSOR" val="16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669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p(\bfx) &amp; \negthickspace \negthickspace = &amp; \negthickspace \negthickspace &#10;p(x_1)p(x_2) \\&#10;&amp; &amp; \negthickspace \negthickspace p(x_{3}|x_{1},x_{2}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86"/>
  <p:tag name="PICTUREFILESIZE" val="453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\lefteqn{f(x_{1}, x_{2},x_{3}) =} \\&#10;&amp; &amp; \negthickspace \negthickspace \negthickspace&#10;p(x_1)p(x_2)p(_{3}|x_{1},x_{2}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01"/>
  <p:tag name="PICTUREFILESIZE" val="483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14790</TotalTime>
  <Words>5722</Words>
  <Application>Microsoft Macintosh PowerPoint</Application>
  <PresentationFormat>宽屏</PresentationFormat>
  <Paragraphs>812</Paragraphs>
  <Slides>96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109" baseType="lpstr">
      <vt:lpstr>等线</vt:lpstr>
      <vt:lpstr>等线 Light</vt:lpstr>
      <vt:lpstr>cmmi12</vt:lpstr>
      <vt:lpstr>cmmi9</vt:lpstr>
      <vt:lpstr>cmr12</vt:lpstr>
      <vt:lpstr>Linux Libertine</vt:lpstr>
      <vt:lpstr>Arial</vt:lpstr>
      <vt:lpstr>Calibri</vt:lpstr>
      <vt:lpstr>Cambria Math</vt:lpstr>
      <vt:lpstr>Consolas</vt:lpstr>
      <vt:lpstr>Times New Roman</vt:lpstr>
      <vt:lpstr>Wingdings</vt:lpstr>
      <vt:lpstr>Office 主题​​</vt:lpstr>
      <vt:lpstr>Graphical Models</vt:lpstr>
      <vt:lpstr>Main References</vt:lpstr>
      <vt:lpstr>Recap of Basic Probability Concepts</vt:lpstr>
      <vt:lpstr>What is a (Probabilistic) Graphical Model?</vt:lpstr>
      <vt:lpstr>What is a Graph?</vt:lpstr>
      <vt:lpstr>Directed Graphs</vt:lpstr>
      <vt:lpstr>Probabilistic Graphical Model</vt:lpstr>
      <vt:lpstr>Two types of Graphical Models</vt:lpstr>
      <vt:lpstr>Directed Graphical Models (DAGs)</vt:lpstr>
      <vt:lpstr>Belief Networks (Bayesian Networks) </vt:lpstr>
      <vt:lpstr>Notations used in Directed GMs</vt:lpstr>
      <vt:lpstr>Belief Network Application – Risk Assessment</vt:lpstr>
      <vt:lpstr>Belief Network Application – Water Resource Management</vt:lpstr>
      <vt:lpstr>Belief Network Application – Commercial</vt:lpstr>
      <vt:lpstr>Conditional Independence and Graph Structure </vt:lpstr>
      <vt:lpstr>Conditional Independence and Graph Structure </vt:lpstr>
      <vt:lpstr>Conditional independence – Example 1</vt:lpstr>
      <vt:lpstr>Conditional independence – Example 2</vt:lpstr>
      <vt:lpstr>Conditional independence – Example 3</vt:lpstr>
      <vt:lpstr>“Am I out of fuel?”</vt:lpstr>
      <vt:lpstr>“Am I out of fuel?”</vt:lpstr>
      <vt:lpstr>D-separation</vt:lpstr>
      <vt:lpstr>D-separation – Cases Blocking a Path</vt:lpstr>
      <vt:lpstr>D-separation – Example of Burglary</vt:lpstr>
      <vt:lpstr>D-separation – Example of I.I.D Data </vt:lpstr>
      <vt:lpstr>Learning and Inference in DAGs</vt:lpstr>
      <vt:lpstr>Learning in Belief Networks</vt:lpstr>
      <vt:lpstr>Learning in Belief Networks</vt:lpstr>
      <vt:lpstr>Inference in Graphical Models</vt:lpstr>
      <vt:lpstr>Inference in Graphical Models</vt:lpstr>
      <vt:lpstr>Bucket Elimination for Belief Networks</vt:lpstr>
      <vt:lpstr>Undirected Graphical Models (UGMs)</vt:lpstr>
      <vt:lpstr>Markov Random Fields (Markov Networks)</vt:lpstr>
      <vt:lpstr>Pairwise Undirected Graphical Models</vt:lpstr>
      <vt:lpstr>Converting Directed to Undirected Graphs </vt:lpstr>
      <vt:lpstr>Converting Directed to Undirected Graphs </vt:lpstr>
      <vt:lpstr>Converting Directed to Undirected Graphs </vt:lpstr>
      <vt:lpstr>Comparing Undirected and Directed GMs</vt:lpstr>
      <vt:lpstr>UGM Application – Image denoising</vt:lpstr>
      <vt:lpstr>UGM Application –  Human Pose Estimation</vt:lpstr>
      <vt:lpstr>Learning and Inference in UGMs</vt:lpstr>
      <vt:lpstr>Learning in Markov Random Fields</vt:lpstr>
      <vt:lpstr>Learning in Markov Random Fields</vt:lpstr>
      <vt:lpstr>Inference on a Chain</vt:lpstr>
      <vt:lpstr>Inference on a Chain</vt:lpstr>
      <vt:lpstr>Inference on a Chain</vt:lpstr>
      <vt:lpstr>Inference on a Chain</vt:lpstr>
      <vt:lpstr>Inference by Belief Propagation in UGMs</vt:lpstr>
      <vt:lpstr>Factor Graphs</vt:lpstr>
      <vt:lpstr>Factor Graphs from Directed Graphs</vt:lpstr>
      <vt:lpstr>Factor Graphs from Undirected Graphs</vt:lpstr>
      <vt:lpstr>Sum-Product Algorithm for Factor Graphs</vt:lpstr>
      <vt:lpstr>The Messages</vt:lpstr>
      <vt:lpstr>Sum-Product Algorithm for Factor Graphs</vt:lpstr>
      <vt:lpstr>Sum-Product: Example (1) </vt:lpstr>
      <vt:lpstr>Sum-Product: Example (2)</vt:lpstr>
      <vt:lpstr>Sum-Product: Example (3)</vt:lpstr>
      <vt:lpstr>Sum-Product: Example (4)</vt:lpstr>
      <vt:lpstr>Max-Sum Algorithm for Factor Graphs</vt:lpstr>
      <vt:lpstr>Loopy Belief Propagation</vt:lpstr>
      <vt:lpstr>Belief Propagation Applications  in Information Theory and Computer Science (optional)</vt:lpstr>
      <vt:lpstr>BP Application – Error Correcting Code</vt:lpstr>
      <vt:lpstr>BP Application – Error Correcting Code</vt:lpstr>
      <vt:lpstr>BP Application – K-SAT</vt:lpstr>
      <vt:lpstr>BP Application – K-SAT</vt:lpstr>
      <vt:lpstr>BP Application – K-SAT</vt:lpstr>
      <vt:lpstr>BP Application – Compressed Sensing</vt:lpstr>
      <vt:lpstr>BP Application – Compressed Sensing</vt:lpstr>
      <vt:lpstr>Hidden Markov Models</vt:lpstr>
      <vt:lpstr>Motivation – Modeling Sequential Data</vt:lpstr>
      <vt:lpstr>Hidden Markov Models (HMM)</vt:lpstr>
      <vt:lpstr>Hidden Markov Models (HMM)</vt:lpstr>
      <vt:lpstr>Inference in HMM</vt:lpstr>
      <vt:lpstr>Forward-backward Algorithm (1) </vt:lpstr>
      <vt:lpstr>Forward-backward Algorithm (2) </vt:lpstr>
      <vt:lpstr>Forward-backward Algorithm (3) </vt:lpstr>
      <vt:lpstr>Forward-backward Algorithm (4) </vt:lpstr>
      <vt:lpstr>The Viterbi Algorithm (1)</vt:lpstr>
      <vt:lpstr>The Viterbi Algorithm (2)</vt:lpstr>
      <vt:lpstr>Learning in HMM</vt:lpstr>
      <vt:lpstr>EM for Learning HMM (1)</vt:lpstr>
      <vt:lpstr>EM for Learning HMM (2)</vt:lpstr>
      <vt:lpstr>EM for Learning HMM (3)</vt:lpstr>
      <vt:lpstr>EM for Learning HMM (4)</vt:lpstr>
      <vt:lpstr>HMM Applications</vt:lpstr>
      <vt:lpstr>HMM Application – Who is Guarding Who?</vt:lpstr>
      <vt:lpstr>Conditional Random Fields (Optional)</vt:lpstr>
      <vt:lpstr>Shortcomings of HMM</vt:lpstr>
      <vt:lpstr>Generative Models vs Discriminative Models</vt:lpstr>
      <vt:lpstr>Conditional Random Fields (CRF)</vt:lpstr>
      <vt:lpstr>Linear-chain CRFs</vt:lpstr>
      <vt:lpstr>General CRFs</vt:lpstr>
      <vt:lpstr>Learning and Inference in CRFs</vt:lpstr>
      <vt:lpstr>CRF Applications</vt:lpstr>
      <vt:lpstr>Implementation (pedagogical)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Sparse Models</dc:title>
  <dc:creator>li bo</dc:creator>
  <cp:lastModifiedBy>bo li</cp:lastModifiedBy>
  <cp:revision>233</cp:revision>
  <dcterms:created xsi:type="dcterms:W3CDTF">2022-07-20T05:05:43Z</dcterms:created>
  <dcterms:modified xsi:type="dcterms:W3CDTF">2023-09-24T13:39:09Z</dcterms:modified>
</cp:coreProperties>
</file>